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32851B-A2FF-4B28-B1F2-ABD102288B9E}" v="4" dt="2023-01-29T21:24:27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olina Đurić" userId="8f6706e236e7b434" providerId="LiveId" clId="{A7910A71-6EAF-45BA-808D-E940EC9F3588}"/>
    <pc:docChg chg="undo redo custSel addSld delSld modSld sldOrd">
      <pc:chgData name="Nikolina Đurić" userId="8f6706e236e7b434" providerId="LiveId" clId="{A7910A71-6EAF-45BA-808D-E940EC9F3588}" dt="2023-01-15T19:09:13.963" v="944" actId="1076"/>
      <pc:docMkLst>
        <pc:docMk/>
      </pc:docMkLst>
      <pc:sldChg chg="modSp mod modTransition">
        <pc:chgData name="Nikolina Đurić" userId="8f6706e236e7b434" providerId="LiveId" clId="{A7910A71-6EAF-45BA-808D-E940EC9F3588}" dt="2023-01-15T18:51:12.471" v="905"/>
        <pc:sldMkLst>
          <pc:docMk/>
          <pc:sldMk cId="161882894" sldId="256"/>
        </pc:sldMkLst>
        <pc:spChg chg="mod">
          <ac:chgData name="Nikolina Đurić" userId="8f6706e236e7b434" providerId="LiveId" clId="{A7910A71-6EAF-45BA-808D-E940EC9F3588}" dt="2023-01-15T18:51:04.048" v="904" actId="20577"/>
          <ac:spMkLst>
            <pc:docMk/>
            <pc:sldMk cId="161882894" sldId="256"/>
            <ac:spMk id="2" creationId="{84770029-7457-C32C-08FD-5A3E1045F770}"/>
          </ac:spMkLst>
        </pc:spChg>
        <pc:spChg chg="mod">
          <ac:chgData name="Nikolina Đurić" userId="8f6706e236e7b434" providerId="LiveId" clId="{A7910A71-6EAF-45BA-808D-E940EC9F3588}" dt="2023-01-15T18:16:41.388" v="370" actId="1076"/>
          <ac:spMkLst>
            <pc:docMk/>
            <pc:sldMk cId="161882894" sldId="256"/>
            <ac:spMk id="3" creationId="{04984EFC-C179-C375-D9D9-52B3C94AFCEB}"/>
          </ac:spMkLst>
        </pc:spChg>
      </pc:sldChg>
      <pc:sldChg chg="modSp mod">
        <pc:chgData name="Nikolina Đurić" userId="8f6706e236e7b434" providerId="LiveId" clId="{A7910A71-6EAF-45BA-808D-E940EC9F3588}" dt="2023-01-15T17:48:36.681" v="1" actId="207"/>
        <pc:sldMkLst>
          <pc:docMk/>
          <pc:sldMk cId="1798868200" sldId="257"/>
        </pc:sldMkLst>
        <pc:picChg chg="mod">
          <ac:chgData name="Nikolina Đurić" userId="8f6706e236e7b434" providerId="LiveId" clId="{A7910A71-6EAF-45BA-808D-E940EC9F3588}" dt="2023-01-15T17:48:36.681" v="1" actId="207"/>
          <ac:picMkLst>
            <pc:docMk/>
            <pc:sldMk cId="1798868200" sldId="257"/>
            <ac:picMk id="9" creationId="{4131C949-AD12-E1A9-E8B8-2F3AD9E8F44F}"/>
          </ac:picMkLst>
        </pc:picChg>
        <pc:picChg chg="mod">
          <ac:chgData name="Nikolina Đurić" userId="8f6706e236e7b434" providerId="LiveId" clId="{A7910A71-6EAF-45BA-808D-E940EC9F3588}" dt="2023-01-15T17:48:26.683" v="0" actId="207"/>
          <ac:picMkLst>
            <pc:docMk/>
            <pc:sldMk cId="1798868200" sldId="257"/>
            <ac:picMk id="11" creationId="{917277D4-7FE4-8951-7BAA-ED5181D01AA8}"/>
          </ac:picMkLst>
        </pc:picChg>
      </pc:sldChg>
      <pc:sldChg chg="addSp delSp modSp mod">
        <pc:chgData name="Nikolina Đurić" userId="8f6706e236e7b434" providerId="LiveId" clId="{A7910A71-6EAF-45BA-808D-E940EC9F3588}" dt="2023-01-15T17:54:57.969" v="137" actId="692"/>
        <pc:sldMkLst>
          <pc:docMk/>
          <pc:sldMk cId="1718147159" sldId="259"/>
        </pc:sldMkLst>
        <pc:spChg chg="mod">
          <ac:chgData name="Nikolina Đurić" userId="8f6706e236e7b434" providerId="LiveId" clId="{A7910A71-6EAF-45BA-808D-E940EC9F3588}" dt="2023-01-15T17:49:25.075" v="15" actId="1076"/>
          <ac:spMkLst>
            <pc:docMk/>
            <pc:sldMk cId="1718147159" sldId="259"/>
            <ac:spMk id="2" creationId="{F531F911-5A06-7D2B-F3E7-3D2A64D1DD75}"/>
          </ac:spMkLst>
        </pc:spChg>
        <pc:spChg chg="del mod">
          <ac:chgData name="Nikolina Đurić" userId="8f6706e236e7b434" providerId="LiveId" clId="{A7910A71-6EAF-45BA-808D-E940EC9F3588}" dt="2023-01-15T17:50:40.134" v="70" actId="931"/>
          <ac:spMkLst>
            <pc:docMk/>
            <pc:sldMk cId="1718147159" sldId="259"/>
            <ac:spMk id="3" creationId="{8449FE58-3EE0-7B19-2706-B86A39B78EFB}"/>
          </ac:spMkLst>
        </pc:spChg>
        <pc:spChg chg="add mod ord">
          <ac:chgData name="Nikolina Đurić" userId="8f6706e236e7b434" providerId="LiveId" clId="{A7910A71-6EAF-45BA-808D-E940EC9F3588}" dt="2023-01-15T17:54:57.969" v="137" actId="692"/>
          <ac:spMkLst>
            <pc:docMk/>
            <pc:sldMk cId="1718147159" sldId="259"/>
            <ac:spMk id="6" creationId="{1CAE7DE6-BD86-CE0C-5837-18D042A47733}"/>
          </ac:spMkLst>
        </pc:spChg>
        <pc:picChg chg="add mod">
          <ac:chgData name="Nikolina Đurić" userId="8f6706e236e7b434" providerId="LiveId" clId="{A7910A71-6EAF-45BA-808D-E940EC9F3588}" dt="2023-01-15T17:51:05.976" v="78" actId="1440"/>
          <ac:picMkLst>
            <pc:docMk/>
            <pc:sldMk cId="1718147159" sldId="259"/>
            <ac:picMk id="5" creationId="{DB0AF7AC-FEA7-5F1A-2391-7D0B995470BA}"/>
          </ac:picMkLst>
        </pc:picChg>
      </pc:sldChg>
      <pc:sldChg chg="addSp delSp modSp new mod">
        <pc:chgData name="Nikolina Đurić" userId="8f6706e236e7b434" providerId="LiveId" clId="{A7910A71-6EAF-45BA-808D-E940EC9F3588}" dt="2023-01-15T18:02:09.494" v="190" actId="14100"/>
        <pc:sldMkLst>
          <pc:docMk/>
          <pc:sldMk cId="831195366" sldId="260"/>
        </pc:sldMkLst>
        <pc:spChg chg="mod">
          <ac:chgData name="Nikolina Đurić" userId="8f6706e236e7b434" providerId="LiveId" clId="{A7910A71-6EAF-45BA-808D-E940EC9F3588}" dt="2023-01-15T17:59:30.263" v="145" actId="1076"/>
          <ac:spMkLst>
            <pc:docMk/>
            <pc:sldMk cId="831195366" sldId="260"/>
            <ac:spMk id="2" creationId="{322AE309-0C8C-8482-09E6-17EEE76FF25A}"/>
          </ac:spMkLst>
        </pc:spChg>
        <pc:spChg chg="del mod">
          <ac:chgData name="Nikolina Đurić" userId="8f6706e236e7b434" providerId="LiveId" clId="{A7910A71-6EAF-45BA-808D-E940EC9F3588}" dt="2023-01-15T17:59:05.108" v="139" actId="931"/>
          <ac:spMkLst>
            <pc:docMk/>
            <pc:sldMk cId="831195366" sldId="260"/>
            <ac:spMk id="3" creationId="{BBCB74CA-2A8F-97C6-222B-A8D9D1BFBBE0}"/>
          </ac:spMkLst>
        </pc:spChg>
        <pc:spChg chg="add del mod">
          <ac:chgData name="Nikolina Đurić" userId="8f6706e236e7b434" providerId="LiveId" clId="{A7910A71-6EAF-45BA-808D-E940EC9F3588}" dt="2023-01-15T18:01:28.090" v="186" actId="11529"/>
          <ac:spMkLst>
            <pc:docMk/>
            <pc:sldMk cId="831195366" sldId="260"/>
            <ac:spMk id="6" creationId="{9DA98FAA-811C-1C7E-262C-F87FEC52B6A2}"/>
          </ac:spMkLst>
        </pc:spChg>
        <pc:spChg chg="add mod">
          <ac:chgData name="Nikolina Đurić" userId="8f6706e236e7b434" providerId="LiveId" clId="{A7910A71-6EAF-45BA-808D-E940EC9F3588}" dt="2023-01-15T18:02:09.494" v="190" actId="14100"/>
          <ac:spMkLst>
            <pc:docMk/>
            <pc:sldMk cId="831195366" sldId="260"/>
            <ac:spMk id="7" creationId="{F0787DA4-035E-FBF7-6973-CEF64EEAEC71}"/>
          </ac:spMkLst>
        </pc:spChg>
        <pc:picChg chg="add mod">
          <ac:chgData name="Nikolina Đurić" userId="8f6706e236e7b434" providerId="LiveId" clId="{A7910A71-6EAF-45BA-808D-E940EC9F3588}" dt="2023-01-15T17:59:42.047" v="149" actId="14100"/>
          <ac:picMkLst>
            <pc:docMk/>
            <pc:sldMk cId="831195366" sldId="260"/>
            <ac:picMk id="5" creationId="{1B334ECD-D632-BAEB-B0E7-0BD7EA37017F}"/>
          </ac:picMkLst>
        </pc:picChg>
      </pc:sldChg>
      <pc:sldChg chg="addSp delSp modSp new mod">
        <pc:chgData name="Nikolina Đurić" userId="8f6706e236e7b434" providerId="LiveId" clId="{A7910A71-6EAF-45BA-808D-E940EC9F3588}" dt="2023-01-15T18:03:50.057" v="223" actId="14100"/>
        <pc:sldMkLst>
          <pc:docMk/>
          <pc:sldMk cId="3167345609" sldId="261"/>
        </pc:sldMkLst>
        <pc:spChg chg="mod">
          <ac:chgData name="Nikolina Đurić" userId="8f6706e236e7b434" providerId="LiveId" clId="{A7910A71-6EAF-45BA-808D-E940EC9F3588}" dt="2023-01-15T18:02:59.643" v="214" actId="27636"/>
          <ac:spMkLst>
            <pc:docMk/>
            <pc:sldMk cId="3167345609" sldId="261"/>
            <ac:spMk id="2" creationId="{03559617-AA24-1880-57BD-4EBC148F2326}"/>
          </ac:spMkLst>
        </pc:spChg>
        <pc:spChg chg="del mod">
          <ac:chgData name="Nikolina Đurić" userId="8f6706e236e7b434" providerId="LiveId" clId="{A7910A71-6EAF-45BA-808D-E940EC9F3588}" dt="2023-01-15T18:03:35.731" v="218" actId="931"/>
          <ac:spMkLst>
            <pc:docMk/>
            <pc:sldMk cId="3167345609" sldId="261"/>
            <ac:spMk id="3" creationId="{3C150E04-732A-6A19-7FA2-63BA8B39B723}"/>
          </ac:spMkLst>
        </pc:spChg>
        <pc:picChg chg="add mod">
          <ac:chgData name="Nikolina Đurić" userId="8f6706e236e7b434" providerId="LiveId" clId="{A7910A71-6EAF-45BA-808D-E940EC9F3588}" dt="2023-01-15T18:03:50.057" v="223" actId="14100"/>
          <ac:picMkLst>
            <pc:docMk/>
            <pc:sldMk cId="3167345609" sldId="261"/>
            <ac:picMk id="5" creationId="{75080F94-B586-3A75-B0CF-6B213E08B2CE}"/>
          </ac:picMkLst>
        </pc:picChg>
      </pc:sldChg>
      <pc:sldChg chg="addSp delSp modSp new mod">
        <pc:chgData name="Nikolina Đurić" userId="8f6706e236e7b434" providerId="LiveId" clId="{A7910A71-6EAF-45BA-808D-E940EC9F3588}" dt="2023-01-15T18:52:19.277" v="911" actId="1076"/>
        <pc:sldMkLst>
          <pc:docMk/>
          <pc:sldMk cId="2964207915" sldId="262"/>
        </pc:sldMkLst>
        <pc:spChg chg="mod">
          <ac:chgData name="Nikolina Đurić" userId="8f6706e236e7b434" providerId="LiveId" clId="{A7910A71-6EAF-45BA-808D-E940EC9F3588}" dt="2023-01-15T18:52:19.277" v="911" actId="1076"/>
          <ac:spMkLst>
            <pc:docMk/>
            <pc:sldMk cId="2964207915" sldId="262"/>
            <ac:spMk id="2" creationId="{D5143CD6-AF99-BB40-98B1-C1DC84F18FCA}"/>
          </ac:spMkLst>
        </pc:spChg>
        <pc:spChg chg="del mod">
          <ac:chgData name="Nikolina Đurić" userId="8f6706e236e7b434" providerId="LiveId" clId="{A7910A71-6EAF-45BA-808D-E940EC9F3588}" dt="2023-01-15T18:09:59.914" v="242" actId="931"/>
          <ac:spMkLst>
            <pc:docMk/>
            <pc:sldMk cId="2964207915" sldId="262"/>
            <ac:spMk id="3" creationId="{FF40C93F-0C19-F2E8-DC98-A0E4CA098C48}"/>
          </ac:spMkLst>
        </pc:spChg>
        <pc:spChg chg="add del mod">
          <ac:chgData name="Nikolina Đurić" userId="8f6706e236e7b434" providerId="LiveId" clId="{A7910A71-6EAF-45BA-808D-E940EC9F3588}" dt="2023-01-15T18:11:29.357" v="262" actId="21"/>
          <ac:spMkLst>
            <pc:docMk/>
            <pc:sldMk cId="2964207915" sldId="262"/>
            <ac:spMk id="7" creationId="{2626F687-4A6D-78F3-39B0-96C182EF7A76}"/>
          </ac:spMkLst>
        </pc:spChg>
        <pc:spChg chg="add del mod">
          <ac:chgData name="Nikolina Đurić" userId="8f6706e236e7b434" providerId="LiveId" clId="{A7910A71-6EAF-45BA-808D-E940EC9F3588}" dt="2023-01-15T18:18:12.862" v="380"/>
          <ac:spMkLst>
            <pc:docMk/>
            <pc:sldMk cId="2964207915" sldId="262"/>
            <ac:spMk id="8" creationId="{CA7F8342-697B-3FDA-3C38-81AC3E175592}"/>
          </ac:spMkLst>
        </pc:spChg>
        <pc:spChg chg="add del mod">
          <ac:chgData name="Nikolina Đurić" userId="8f6706e236e7b434" providerId="LiveId" clId="{A7910A71-6EAF-45BA-808D-E940EC9F3588}" dt="2023-01-15T18:21:06.973" v="393" actId="21"/>
          <ac:spMkLst>
            <pc:docMk/>
            <pc:sldMk cId="2964207915" sldId="262"/>
            <ac:spMk id="9" creationId="{5061C5FA-029D-B392-1B8B-FE97644A4A3D}"/>
          </ac:spMkLst>
        </pc:spChg>
        <pc:spChg chg="add del mod">
          <ac:chgData name="Nikolina Đurić" userId="8f6706e236e7b434" providerId="LiveId" clId="{A7910A71-6EAF-45BA-808D-E940EC9F3588}" dt="2023-01-15T18:21:39.104" v="395" actId="931"/>
          <ac:spMkLst>
            <pc:docMk/>
            <pc:sldMk cId="2964207915" sldId="262"/>
            <ac:spMk id="11" creationId="{E14EFC70-2967-A605-9795-449F9D531CA0}"/>
          </ac:spMkLst>
        </pc:spChg>
        <pc:spChg chg="add del mod">
          <ac:chgData name="Nikolina Đurić" userId="8f6706e236e7b434" providerId="LiveId" clId="{A7910A71-6EAF-45BA-808D-E940EC9F3588}" dt="2023-01-15T18:21:47.522" v="399" actId="21"/>
          <ac:spMkLst>
            <pc:docMk/>
            <pc:sldMk cId="2964207915" sldId="262"/>
            <ac:spMk id="15" creationId="{6A5F6D5A-F292-326C-EFDF-9CC5F913F5A6}"/>
          </ac:spMkLst>
        </pc:spChg>
        <pc:spChg chg="add mod">
          <ac:chgData name="Nikolina Đurić" userId="8f6706e236e7b434" providerId="LiveId" clId="{A7910A71-6EAF-45BA-808D-E940EC9F3588}" dt="2023-01-15T18:23:35.163" v="413" actId="207"/>
          <ac:spMkLst>
            <pc:docMk/>
            <pc:sldMk cId="2964207915" sldId="262"/>
            <ac:spMk id="17" creationId="{F054352D-A7CD-F4FA-23CB-390EDA3393FB}"/>
          </ac:spMkLst>
        </pc:spChg>
        <pc:picChg chg="add del mod modCrop">
          <ac:chgData name="Nikolina Đurić" userId="8f6706e236e7b434" providerId="LiveId" clId="{A7910A71-6EAF-45BA-808D-E940EC9F3588}" dt="2023-01-15T18:21:24.560" v="394" actId="21"/>
          <ac:picMkLst>
            <pc:docMk/>
            <pc:sldMk cId="2964207915" sldId="262"/>
            <ac:picMk id="5" creationId="{3FB99ABC-2E60-5F7C-8D18-CE578E0DBAB1}"/>
          </ac:picMkLst>
        </pc:picChg>
        <pc:picChg chg="add del mod modCrop">
          <ac:chgData name="Nikolina Đurić" userId="8f6706e236e7b434" providerId="LiveId" clId="{A7910A71-6EAF-45BA-808D-E940EC9F3588}" dt="2023-01-15T18:22:31.616" v="408" actId="14100"/>
          <ac:picMkLst>
            <pc:docMk/>
            <pc:sldMk cId="2964207915" sldId="262"/>
            <ac:picMk id="13" creationId="{6231E278-8E21-FAE6-681D-A8459B801731}"/>
          </ac:picMkLst>
        </pc:picChg>
        <pc:picChg chg="add del mod">
          <ac:chgData name="Nikolina Đurić" userId="8f6706e236e7b434" providerId="LiveId" clId="{A7910A71-6EAF-45BA-808D-E940EC9F3588}" dt="2023-01-15T18:22:42.820" v="410" actId="21"/>
          <ac:picMkLst>
            <pc:docMk/>
            <pc:sldMk cId="2964207915" sldId="262"/>
            <ac:picMk id="16" creationId="{F521E2BD-C4C8-EECB-88F4-C46DC1312DCC}"/>
          </ac:picMkLst>
        </pc:picChg>
      </pc:sldChg>
      <pc:sldChg chg="addSp modSp new mod modClrScheme chgLayout">
        <pc:chgData name="Nikolina Đurić" userId="8f6706e236e7b434" providerId="LiveId" clId="{A7910A71-6EAF-45BA-808D-E940EC9F3588}" dt="2023-01-15T18:33:48.431" v="572" actId="1076"/>
        <pc:sldMkLst>
          <pc:docMk/>
          <pc:sldMk cId="2738909072" sldId="263"/>
        </pc:sldMkLst>
        <pc:spChg chg="add mod ord">
          <ac:chgData name="Nikolina Đurić" userId="8f6706e236e7b434" providerId="LiveId" clId="{A7910A71-6EAF-45BA-808D-E940EC9F3588}" dt="2023-01-15T18:33:34.519" v="570" actId="1076"/>
          <ac:spMkLst>
            <pc:docMk/>
            <pc:sldMk cId="2738909072" sldId="263"/>
            <ac:spMk id="4" creationId="{D44D02AF-46D9-B75E-3A40-AD9ABC066233}"/>
          </ac:spMkLst>
        </pc:spChg>
        <pc:picChg chg="add mod modCrop">
          <ac:chgData name="Nikolina Đurić" userId="8f6706e236e7b434" providerId="LiveId" clId="{A7910A71-6EAF-45BA-808D-E940EC9F3588}" dt="2023-01-15T18:27:10.851" v="475" actId="1076"/>
          <ac:picMkLst>
            <pc:docMk/>
            <pc:sldMk cId="2738909072" sldId="263"/>
            <ac:picMk id="3" creationId="{3F994ED8-E5BF-176A-7D3C-9B7173D15462}"/>
          </ac:picMkLst>
        </pc:picChg>
        <pc:picChg chg="add mod">
          <ac:chgData name="Nikolina Đurić" userId="8f6706e236e7b434" providerId="LiveId" clId="{A7910A71-6EAF-45BA-808D-E940EC9F3588}" dt="2023-01-15T18:33:48.431" v="572" actId="1076"/>
          <ac:picMkLst>
            <pc:docMk/>
            <pc:sldMk cId="2738909072" sldId="263"/>
            <ac:picMk id="5" creationId="{8F1071DB-EADF-99C3-23C9-26D920116225}"/>
          </ac:picMkLst>
        </pc:picChg>
      </pc:sldChg>
      <pc:sldChg chg="addSp delSp modSp new mod">
        <pc:chgData name="Nikolina Đurić" userId="8f6706e236e7b434" providerId="LiveId" clId="{A7910A71-6EAF-45BA-808D-E940EC9F3588}" dt="2023-01-15T18:52:14.341" v="910" actId="1076"/>
        <pc:sldMkLst>
          <pc:docMk/>
          <pc:sldMk cId="63006142" sldId="264"/>
        </pc:sldMkLst>
        <pc:spChg chg="mod">
          <ac:chgData name="Nikolina Đurić" userId="8f6706e236e7b434" providerId="LiveId" clId="{A7910A71-6EAF-45BA-808D-E940EC9F3588}" dt="2023-01-15T18:52:14.341" v="910" actId="1076"/>
          <ac:spMkLst>
            <pc:docMk/>
            <pc:sldMk cId="63006142" sldId="264"/>
            <ac:spMk id="2" creationId="{D1197E02-113F-A52C-748F-62A5DB62AECF}"/>
          </ac:spMkLst>
        </pc:spChg>
        <pc:spChg chg="add del mod">
          <ac:chgData name="Nikolina Đurić" userId="8f6706e236e7b434" providerId="LiveId" clId="{A7910A71-6EAF-45BA-808D-E940EC9F3588}" dt="2023-01-15T18:25:30.070" v="456" actId="931"/>
          <ac:spMkLst>
            <pc:docMk/>
            <pc:sldMk cId="63006142" sldId="264"/>
            <ac:spMk id="3" creationId="{83D450F8-F769-B06B-1EEE-AE369EEE40BC}"/>
          </ac:spMkLst>
        </pc:spChg>
        <pc:spChg chg="add mod">
          <ac:chgData name="Nikolina Đurić" userId="8f6706e236e7b434" providerId="LiveId" clId="{A7910A71-6EAF-45BA-808D-E940EC9F3588}" dt="2023-01-15T18:26:19.559" v="469" actId="1076"/>
          <ac:spMkLst>
            <pc:docMk/>
            <pc:sldMk cId="63006142" sldId="264"/>
            <ac:spMk id="8" creationId="{F257EC84-3EB5-7073-2188-E1F09E9F7676}"/>
          </ac:spMkLst>
        </pc:spChg>
        <pc:picChg chg="add del mod modCrop">
          <ac:chgData name="Nikolina Đurić" userId="8f6706e236e7b434" providerId="LiveId" clId="{A7910A71-6EAF-45BA-808D-E940EC9F3588}" dt="2023-01-15T18:25:06.641" v="455" actId="931"/>
          <ac:picMkLst>
            <pc:docMk/>
            <pc:sldMk cId="63006142" sldId="264"/>
            <ac:picMk id="5" creationId="{36759757-5560-0424-CD04-35DF6CACC81A}"/>
          </ac:picMkLst>
        </pc:picChg>
        <pc:picChg chg="add mod modCrop">
          <ac:chgData name="Nikolina Đurić" userId="8f6706e236e7b434" providerId="LiveId" clId="{A7910A71-6EAF-45BA-808D-E940EC9F3588}" dt="2023-01-15T18:26:05.471" v="467" actId="1076"/>
          <ac:picMkLst>
            <pc:docMk/>
            <pc:sldMk cId="63006142" sldId="264"/>
            <ac:picMk id="7" creationId="{E69BC081-B743-345C-9FB8-A2B8E9361A0E}"/>
          </ac:picMkLst>
        </pc:picChg>
      </pc:sldChg>
      <pc:sldChg chg="addSp delSp modSp new del mod">
        <pc:chgData name="Nikolina Đurić" userId="8f6706e236e7b434" providerId="LiveId" clId="{A7910A71-6EAF-45BA-808D-E940EC9F3588}" dt="2023-01-15T18:24:04.982" v="420" actId="2696"/>
        <pc:sldMkLst>
          <pc:docMk/>
          <pc:sldMk cId="695940605" sldId="264"/>
        </pc:sldMkLst>
        <pc:picChg chg="add del mod">
          <ac:chgData name="Nikolina Đurić" userId="8f6706e236e7b434" providerId="LiveId" clId="{A7910A71-6EAF-45BA-808D-E940EC9F3588}" dt="2023-01-15T18:23:58.160" v="419" actId="22"/>
          <ac:picMkLst>
            <pc:docMk/>
            <pc:sldMk cId="695940605" sldId="264"/>
            <ac:picMk id="3" creationId="{2E4D01A3-27A2-774F-8102-01EFCFA8A096}"/>
          </ac:picMkLst>
        </pc:picChg>
      </pc:sldChg>
      <pc:sldChg chg="addSp delSp modSp new mod">
        <pc:chgData name="Nikolina Đurić" userId="8f6706e236e7b434" providerId="LiveId" clId="{A7910A71-6EAF-45BA-808D-E940EC9F3588}" dt="2023-01-15T18:32:59.616" v="556" actId="1076"/>
        <pc:sldMkLst>
          <pc:docMk/>
          <pc:sldMk cId="31928903" sldId="265"/>
        </pc:sldMkLst>
        <pc:spChg chg="mod">
          <ac:chgData name="Nikolina Đurić" userId="8f6706e236e7b434" providerId="LiveId" clId="{A7910A71-6EAF-45BA-808D-E940EC9F3588}" dt="2023-01-15T18:32:29.748" v="551" actId="1076"/>
          <ac:spMkLst>
            <pc:docMk/>
            <pc:sldMk cId="31928903" sldId="265"/>
            <ac:spMk id="2" creationId="{46189877-76F6-3563-F911-FCA16B92268D}"/>
          </ac:spMkLst>
        </pc:spChg>
        <pc:spChg chg="add mod">
          <ac:chgData name="Nikolina Đurić" userId="8f6706e236e7b434" providerId="LiveId" clId="{A7910A71-6EAF-45BA-808D-E940EC9F3588}" dt="2023-01-15T18:32:38.944" v="552" actId="1076"/>
          <ac:spMkLst>
            <pc:docMk/>
            <pc:sldMk cId="31928903" sldId="265"/>
            <ac:spMk id="4" creationId="{7AE7A7DC-C986-AEC9-D34B-87E4F783204E}"/>
          </ac:spMkLst>
        </pc:spChg>
        <pc:spChg chg="add del mod">
          <ac:chgData name="Nikolina Đurić" userId="8f6706e236e7b434" providerId="LiveId" clId="{A7910A71-6EAF-45BA-808D-E940EC9F3588}" dt="2023-01-15T18:32:09.847" v="534"/>
          <ac:spMkLst>
            <pc:docMk/>
            <pc:sldMk cId="31928903" sldId="265"/>
            <ac:spMk id="6" creationId="{BB0BF4A8-578B-CD9E-7672-2A15B9B1ECE9}"/>
          </ac:spMkLst>
        </pc:spChg>
        <pc:picChg chg="add mod">
          <ac:chgData name="Nikolina Đurić" userId="8f6706e236e7b434" providerId="LiveId" clId="{A7910A71-6EAF-45BA-808D-E940EC9F3588}" dt="2023-01-15T18:32:59.616" v="556" actId="1076"/>
          <ac:picMkLst>
            <pc:docMk/>
            <pc:sldMk cId="31928903" sldId="265"/>
            <ac:picMk id="3" creationId="{3D0786A5-BC4D-2EF0-5D06-E76AFA389098}"/>
          </ac:picMkLst>
        </pc:picChg>
        <pc:picChg chg="add del mod">
          <ac:chgData name="Nikolina Đurić" userId="8f6706e236e7b434" providerId="LiveId" clId="{A7910A71-6EAF-45BA-808D-E940EC9F3588}" dt="2023-01-15T18:32:00.572" v="532" actId="21"/>
          <ac:picMkLst>
            <pc:docMk/>
            <pc:sldMk cId="31928903" sldId="265"/>
            <ac:picMk id="5" creationId="{EC253328-2DC1-25AD-20DC-8A205A70CA2E}"/>
          </ac:picMkLst>
        </pc:picChg>
      </pc:sldChg>
      <pc:sldChg chg="new del">
        <pc:chgData name="Nikolina Đurić" userId="8f6706e236e7b434" providerId="LiveId" clId="{A7910A71-6EAF-45BA-808D-E940EC9F3588}" dt="2023-01-15T18:27:26.496" v="477" actId="680"/>
        <pc:sldMkLst>
          <pc:docMk/>
          <pc:sldMk cId="1045142461" sldId="265"/>
        </pc:sldMkLst>
      </pc:sldChg>
      <pc:sldChg chg="addSp modSp new mod">
        <pc:chgData name="Nikolina Đurić" userId="8f6706e236e7b434" providerId="LiveId" clId="{A7910A71-6EAF-45BA-808D-E940EC9F3588}" dt="2023-01-15T18:37:46.047" v="706" actId="1076"/>
        <pc:sldMkLst>
          <pc:docMk/>
          <pc:sldMk cId="317823097" sldId="266"/>
        </pc:sldMkLst>
        <pc:spChg chg="mod">
          <ac:chgData name="Nikolina Đurić" userId="8f6706e236e7b434" providerId="LiveId" clId="{A7910A71-6EAF-45BA-808D-E940EC9F3588}" dt="2023-01-15T18:34:54.882" v="640" actId="1076"/>
          <ac:spMkLst>
            <pc:docMk/>
            <pc:sldMk cId="317823097" sldId="266"/>
            <ac:spMk id="2" creationId="{A98E12CE-4349-B393-448D-16F3C46D144F}"/>
          </ac:spMkLst>
        </pc:spChg>
        <pc:spChg chg="add mod">
          <ac:chgData name="Nikolina Đurić" userId="8f6706e236e7b434" providerId="LiveId" clId="{A7910A71-6EAF-45BA-808D-E940EC9F3588}" dt="2023-01-15T18:37:46.047" v="706" actId="1076"/>
          <ac:spMkLst>
            <pc:docMk/>
            <pc:sldMk cId="317823097" sldId="266"/>
            <ac:spMk id="5" creationId="{3A6563EF-6603-9343-11D3-3027A1F74BA3}"/>
          </ac:spMkLst>
        </pc:spChg>
        <pc:picChg chg="add mod modCrop">
          <ac:chgData name="Nikolina Đurić" userId="8f6706e236e7b434" providerId="LiveId" clId="{A7910A71-6EAF-45BA-808D-E940EC9F3588}" dt="2023-01-15T18:36:27.759" v="648" actId="1076"/>
          <ac:picMkLst>
            <pc:docMk/>
            <pc:sldMk cId="317823097" sldId="266"/>
            <ac:picMk id="4" creationId="{B1896BAD-3DC5-340E-EEE4-FFC034C4706C}"/>
          </ac:picMkLst>
        </pc:picChg>
      </pc:sldChg>
      <pc:sldChg chg="addSp delSp modSp add mod">
        <pc:chgData name="Nikolina Đurić" userId="8f6706e236e7b434" providerId="LiveId" clId="{A7910A71-6EAF-45BA-808D-E940EC9F3588}" dt="2023-01-15T18:46:48.924" v="844" actId="20577"/>
        <pc:sldMkLst>
          <pc:docMk/>
          <pc:sldMk cId="3391889116" sldId="267"/>
        </pc:sldMkLst>
        <pc:spChg chg="mod">
          <ac:chgData name="Nikolina Đurić" userId="8f6706e236e7b434" providerId="LiveId" clId="{A7910A71-6EAF-45BA-808D-E940EC9F3588}" dt="2023-01-15T18:46:48.924" v="844" actId="20577"/>
          <ac:spMkLst>
            <pc:docMk/>
            <pc:sldMk cId="3391889116" sldId="267"/>
            <ac:spMk id="2" creationId="{A98E12CE-4349-B393-448D-16F3C46D144F}"/>
          </ac:spMkLst>
        </pc:spChg>
        <pc:spChg chg="del mod">
          <ac:chgData name="Nikolina Đurić" userId="8f6706e236e7b434" providerId="LiveId" clId="{A7910A71-6EAF-45BA-808D-E940EC9F3588}" dt="2023-01-15T18:39:17.440" v="720" actId="21"/>
          <ac:spMkLst>
            <pc:docMk/>
            <pc:sldMk cId="3391889116" sldId="267"/>
            <ac:spMk id="5" creationId="{3A6563EF-6603-9343-11D3-3027A1F74BA3}"/>
          </ac:spMkLst>
        </pc:spChg>
        <pc:spChg chg="add del mod">
          <ac:chgData name="Nikolina Đurić" userId="8f6706e236e7b434" providerId="LiveId" clId="{A7910A71-6EAF-45BA-808D-E940EC9F3588}" dt="2023-01-15T18:39:50.781" v="728" actId="11529"/>
          <ac:spMkLst>
            <pc:docMk/>
            <pc:sldMk cId="3391889116" sldId="267"/>
            <ac:spMk id="7" creationId="{58DE1556-CC4A-FFE9-503B-6062B0E887FA}"/>
          </ac:spMkLst>
        </pc:spChg>
        <pc:spChg chg="add mod">
          <ac:chgData name="Nikolina Đurić" userId="8f6706e236e7b434" providerId="LiveId" clId="{A7910A71-6EAF-45BA-808D-E940EC9F3588}" dt="2023-01-15T18:40:20.011" v="732" actId="207"/>
          <ac:spMkLst>
            <pc:docMk/>
            <pc:sldMk cId="3391889116" sldId="267"/>
            <ac:spMk id="8" creationId="{43DFE395-B1EC-7E07-8632-791EC5A9D031}"/>
          </ac:spMkLst>
        </pc:spChg>
        <pc:spChg chg="add mod">
          <ac:chgData name="Nikolina Đurić" userId="8f6706e236e7b434" providerId="LiveId" clId="{A7910A71-6EAF-45BA-808D-E940EC9F3588}" dt="2023-01-15T18:40:34.964" v="735" actId="207"/>
          <ac:spMkLst>
            <pc:docMk/>
            <pc:sldMk cId="3391889116" sldId="267"/>
            <ac:spMk id="9" creationId="{B5B62062-B5CB-49E0-5E45-85944F9FDAAB}"/>
          </ac:spMkLst>
        </pc:spChg>
        <pc:picChg chg="del">
          <ac:chgData name="Nikolina Đurić" userId="8f6706e236e7b434" providerId="LiveId" clId="{A7910A71-6EAF-45BA-808D-E940EC9F3588}" dt="2023-01-15T18:38:39.076" v="708" actId="21"/>
          <ac:picMkLst>
            <pc:docMk/>
            <pc:sldMk cId="3391889116" sldId="267"/>
            <ac:picMk id="4" creationId="{B1896BAD-3DC5-340E-EEE4-FFC034C4706C}"/>
          </ac:picMkLst>
        </pc:picChg>
        <pc:picChg chg="add mod modCrop">
          <ac:chgData name="Nikolina Đurić" userId="8f6706e236e7b434" providerId="LiveId" clId="{A7910A71-6EAF-45BA-808D-E940EC9F3588}" dt="2023-01-15T18:39:14.641" v="719" actId="1076"/>
          <ac:picMkLst>
            <pc:docMk/>
            <pc:sldMk cId="3391889116" sldId="267"/>
            <ac:picMk id="6" creationId="{B348CC49-E8FA-D833-D355-11DF26001325}"/>
          </ac:picMkLst>
        </pc:picChg>
      </pc:sldChg>
      <pc:sldChg chg="addSp modSp new mod">
        <pc:chgData name="Nikolina Đurić" userId="8f6706e236e7b434" providerId="LiveId" clId="{A7910A71-6EAF-45BA-808D-E940EC9F3588}" dt="2023-01-15T18:46:36.337" v="841" actId="1076"/>
        <pc:sldMkLst>
          <pc:docMk/>
          <pc:sldMk cId="2734224131" sldId="268"/>
        </pc:sldMkLst>
        <pc:spChg chg="mod">
          <ac:chgData name="Nikolina Đurić" userId="8f6706e236e7b434" providerId="LiveId" clId="{A7910A71-6EAF-45BA-808D-E940EC9F3588}" dt="2023-01-15T18:46:36.337" v="841" actId="1076"/>
          <ac:spMkLst>
            <pc:docMk/>
            <pc:sldMk cId="2734224131" sldId="268"/>
            <ac:spMk id="2" creationId="{AEC0A755-843A-81C4-02FE-433B63277790}"/>
          </ac:spMkLst>
        </pc:spChg>
        <pc:picChg chg="add mod modCrop">
          <ac:chgData name="Nikolina Đurić" userId="8f6706e236e7b434" providerId="LiveId" clId="{A7910A71-6EAF-45BA-808D-E940EC9F3588}" dt="2023-01-15T18:42:00.201" v="773" actId="14100"/>
          <ac:picMkLst>
            <pc:docMk/>
            <pc:sldMk cId="2734224131" sldId="268"/>
            <ac:picMk id="4" creationId="{E625C9F2-DCE6-5DBB-DA0E-87014EFB9B64}"/>
          </ac:picMkLst>
        </pc:picChg>
      </pc:sldChg>
      <pc:sldChg chg="addSp delSp modSp new mod">
        <pc:chgData name="Nikolina Đurić" userId="8f6706e236e7b434" providerId="LiveId" clId="{A7910A71-6EAF-45BA-808D-E940EC9F3588}" dt="2023-01-15T18:53:14.072" v="912" actId="1076"/>
        <pc:sldMkLst>
          <pc:docMk/>
          <pc:sldMk cId="3271596268" sldId="269"/>
        </pc:sldMkLst>
        <pc:spChg chg="mod">
          <ac:chgData name="Nikolina Đurić" userId="8f6706e236e7b434" providerId="LiveId" clId="{A7910A71-6EAF-45BA-808D-E940EC9F3588}" dt="2023-01-15T18:53:14.072" v="912" actId="1076"/>
          <ac:spMkLst>
            <pc:docMk/>
            <pc:sldMk cId="3271596268" sldId="269"/>
            <ac:spMk id="2" creationId="{84F714D5-FCFA-AA15-E26F-3B890BE161AB}"/>
          </ac:spMkLst>
        </pc:spChg>
        <pc:spChg chg="add mod">
          <ac:chgData name="Nikolina Đurić" userId="8f6706e236e7b434" providerId="LiveId" clId="{A7910A71-6EAF-45BA-808D-E940EC9F3588}" dt="2023-01-15T18:46:27.249" v="840" actId="1076"/>
          <ac:spMkLst>
            <pc:docMk/>
            <pc:sldMk cId="3271596268" sldId="269"/>
            <ac:spMk id="7" creationId="{F5A68EFE-A722-B0A1-A0C0-AB25AD56BA21}"/>
          </ac:spMkLst>
        </pc:spChg>
        <pc:picChg chg="add mod">
          <ac:chgData name="Nikolina Đurić" userId="8f6706e236e7b434" providerId="LiveId" clId="{A7910A71-6EAF-45BA-808D-E940EC9F3588}" dt="2023-01-15T18:43:03.921" v="802" actId="1076"/>
          <ac:picMkLst>
            <pc:docMk/>
            <pc:sldMk cId="3271596268" sldId="269"/>
            <ac:picMk id="3" creationId="{60A39D5F-DC8C-3186-D13C-9AE8DEE035CB}"/>
          </ac:picMkLst>
        </pc:picChg>
        <pc:picChg chg="add del mod">
          <ac:chgData name="Nikolina Đurić" userId="8f6706e236e7b434" providerId="LiveId" clId="{A7910A71-6EAF-45BA-808D-E940EC9F3588}" dt="2023-01-15T18:44:06.396" v="809" actId="21"/>
          <ac:picMkLst>
            <pc:docMk/>
            <pc:sldMk cId="3271596268" sldId="269"/>
            <ac:picMk id="4" creationId="{4D962C85-DE62-6C38-4D98-88370A6B6A62}"/>
          </ac:picMkLst>
        </pc:picChg>
        <pc:picChg chg="add del mod">
          <ac:chgData name="Nikolina Đurić" userId="8f6706e236e7b434" providerId="LiveId" clId="{A7910A71-6EAF-45BA-808D-E940EC9F3588}" dt="2023-01-15T18:45:20.009" v="827"/>
          <ac:picMkLst>
            <pc:docMk/>
            <pc:sldMk cId="3271596268" sldId="269"/>
            <ac:picMk id="5" creationId="{1E74A203-DA01-1D09-8CD0-16999E78C448}"/>
          </ac:picMkLst>
        </pc:picChg>
        <pc:picChg chg="add del mod">
          <ac:chgData name="Nikolina Đurić" userId="8f6706e236e7b434" providerId="LiveId" clId="{A7910A71-6EAF-45BA-808D-E940EC9F3588}" dt="2023-01-15T18:45:41.759" v="831" actId="21"/>
          <ac:picMkLst>
            <pc:docMk/>
            <pc:sldMk cId="3271596268" sldId="269"/>
            <ac:picMk id="6" creationId="{E4F51260-6572-44FB-0F79-9CAD276B9C9B}"/>
          </ac:picMkLst>
        </pc:picChg>
      </pc:sldChg>
      <pc:sldChg chg="addSp delSp modSp new mod ord">
        <pc:chgData name="Nikolina Đurić" userId="8f6706e236e7b434" providerId="LiveId" clId="{A7910A71-6EAF-45BA-808D-E940EC9F3588}" dt="2023-01-15T18:50:48.237" v="903" actId="1076"/>
        <pc:sldMkLst>
          <pc:docMk/>
          <pc:sldMk cId="516152196" sldId="270"/>
        </pc:sldMkLst>
        <pc:spChg chg="mod">
          <ac:chgData name="Nikolina Đurić" userId="8f6706e236e7b434" providerId="LiveId" clId="{A7910A71-6EAF-45BA-808D-E940EC9F3588}" dt="2023-01-15T18:50:48.237" v="903" actId="1076"/>
          <ac:spMkLst>
            <pc:docMk/>
            <pc:sldMk cId="516152196" sldId="270"/>
            <ac:spMk id="2" creationId="{8B0F2031-05CC-E545-09C2-C23E429125DB}"/>
          </ac:spMkLst>
        </pc:spChg>
        <pc:picChg chg="add del mod">
          <ac:chgData name="Nikolina Đurić" userId="8f6706e236e7b434" providerId="LiveId" clId="{A7910A71-6EAF-45BA-808D-E940EC9F3588}" dt="2023-01-15T18:49:11.230" v="887" actId="931"/>
          <ac:picMkLst>
            <pc:docMk/>
            <pc:sldMk cId="516152196" sldId="270"/>
            <ac:picMk id="4" creationId="{51FB9202-ED27-CA7B-10F1-572DBD960DD8}"/>
          </ac:picMkLst>
        </pc:picChg>
        <pc:picChg chg="add del mod">
          <ac:chgData name="Nikolina Đurić" userId="8f6706e236e7b434" providerId="LiveId" clId="{A7910A71-6EAF-45BA-808D-E940EC9F3588}" dt="2023-01-15T18:50:16.824" v="893" actId="21"/>
          <ac:picMkLst>
            <pc:docMk/>
            <pc:sldMk cId="516152196" sldId="270"/>
            <ac:picMk id="6" creationId="{9FCFA294-CAB0-1407-AC04-71F457015DF6}"/>
          </ac:picMkLst>
        </pc:picChg>
      </pc:sldChg>
      <pc:sldChg chg="addSp modSp new mod modAnim">
        <pc:chgData name="Nikolina Đurić" userId="8f6706e236e7b434" providerId="LiveId" clId="{A7910A71-6EAF-45BA-808D-E940EC9F3588}" dt="2023-01-15T19:09:13.963" v="944" actId="1076"/>
        <pc:sldMkLst>
          <pc:docMk/>
          <pc:sldMk cId="1505065582" sldId="271"/>
        </pc:sldMkLst>
        <pc:spChg chg="mod">
          <ac:chgData name="Nikolina Đurić" userId="8f6706e236e7b434" providerId="LiveId" clId="{A7910A71-6EAF-45BA-808D-E940EC9F3588}" dt="2023-01-15T19:04:17.479" v="940" actId="1076"/>
          <ac:spMkLst>
            <pc:docMk/>
            <pc:sldMk cId="1505065582" sldId="271"/>
            <ac:spMk id="2" creationId="{D3E3D5C7-732B-2EDA-A584-129E618CB969}"/>
          </ac:spMkLst>
        </pc:spChg>
        <pc:picChg chg="add mod">
          <ac:chgData name="Nikolina Đurić" userId="8f6706e236e7b434" providerId="LiveId" clId="{A7910A71-6EAF-45BA-808D-E940EC9F3588}" dt="2023-01-15T19:09:13.963" v="944" actId="1076"/>
          <ac:picMkLst>
            <pc:docMk/>
            <pc:sldMk cId="1505065582" sldId="271"/>
            <ac:picMk id="3" creationId="{0E1FCF18-F608-50B8-AF06-54A07D04169D}"/>
          </ac:picMkLst>
        </pc:picChg>
      </pc:sldChg>
    </pc:docChg>
  </pc:docChgLst>
  <pc:docChgLst>
    <pc:chgData name="Mirela Begonja" userId="47a54b047a0c38c2" providerId="LiveId" clId="{B232851B-A2FF-4B28-B1F2-ABD102288B9E}"/>
    <pc:docChg chg="undo custSel addSld delSld modSld">
      <pc:chgData name="Mirela Begonja" userId="47a54b047a0c38c2" providerId="LiveId" clId="{B232851B-A2FF-4B28-B1F2-ABD102288B9E}" dt="2023-01-29T21:24:55.354" v="180" actId="1076"/>
      <pc:docMkLst>
        <pc:docMk/>
      </pc:docMkLst>
      <pc:sldChg chg="modSp mod">
        <pc:chgData name="Mirela Begonja" userId="47a54b047a0c38c2" providerId="LiveId" clId="{B232851B-A2FF-4B28-B1F2-ABD102288B9E}" dt="2023-01-29T21:13:49.636" v="0" actId="1036"/>
        <pc:sldMkLst>
          <pc:docMk/>
          <pc:sldMk cId="1505065582" sldId="271"/>
        </pc:sldMkLst>
        <pc:picChg chg="mod">
          <ac:chgData name="Mirela Begonja" userId="47a54b047a0c38c2" providerId="LiveId" clId="{B232851B-A2FF-4B28-B1F2-ABD102288B9E}" dt="2023-01-29T21:13:49.636" v="0" actId="1036"/>
          <ac:picMkLst>
            <pc:docMk/>
            <pc:sldMk cId="1505065582" sldId="271"/>
            <ac:picMk id="3" creationId="{0E1FCF18-F608-50B8-AF06-54A07D04169D}"/>
          </ac:picMkLst>
        </pc:picChg>
      </pc:sldChg>
      <pc:sldChg chg="addSp modSp new mod">
        <pc:chgData name="Mirela Begonja" userId="47a54b047a0c38c2" providerId="LiveId" clId="{B232851B-A2FF-4B28-B1F2-ABD102288B9E}" dt="2023-01-29T21:19:59.702" v="55" actId="1076"/>
        <pc:sldMkLst>
          <pc:docMk/>
          <pc:sldMk cId="2716075033" sldId="272"/>
        </pc:sldMkLst>
        <pc:spChg chg="mod">
          <ac:chgData name="Mirela Begonja" userId="47a54b047a0c38c2" providerId="LiveId" clId="{B232851B-A2FF-4B28-B1F2-ABD102288B9E}" dt="2023-01-29T21:18:46.908" v="27" actId="122"/>
          <ac:spMkLst>
            <pc:docMk/>
            <pc:sldMk cId="2716075033" sldId="272"/>
            <ac:spMk id="2" creationId="{F6D25419-AEEA-279C-F828-A4DCC18FC80B}"/>
          </ac:spMkLst>
        </pc:spChg>
        <pc:picChg chg="add mod">
          <ac:chgData name="Mirela Begonja" userId="47a54b047a0c38c2" providerId="LiveId" clId="{B232851B-A2FF-4B28-B1F2-ABD102288B9E}" dt="2023-01-29T21:19:58.009" v="54" actId="1076"/>
          <ac:picMkLst>
            <pc:docMk/>
            <pc:sldMk cId="2716075033" sldId="272"/>
            <ac:picMk id="4" creationId="{63D368DD-D2A3-2001-B2E4-63FE38E6F00F}"/>
          </ac:picMkLst>
        </pc:picChg>
        <pc:picChg chg="add mod">
          <ac:chgData name="Mirela Begonja" userId="47a54b047a0c38c2" providerId="LiveId" clId="{B232851B-A2FF-4B28-B1F2-ABD102288B9E}" dt="2023-01-29T21:19:56.470" v="53" actId="1076"/>
          <ac:picMkLst>
            <pc:docMk/>
            <pc:sldMk cId="2716075033" sldId="272"/>
            <ac:picMk id="6" creationId="{CE3607F4-E02C-91FD-854A-D2457D0F2B2F}"/>
          </ac:picMkLst>
        </pc:picChg>
        <pc:picChg chg="add mod">
          <ac:chgData name="Mirela Begonja" userId="47a54b047a0c38c2" providerId="LiveId" clId="{B232851B-A2FF-4B28-B1F2-ABD102288B9E}" dt="2023-01-29T21:19:59.702" v="55" actId="1076"/>
          <ac:picMkLst>
            <pc:docMk/>
            <pc:sldMk cId="2716075033" sldId="272"/>
            <ac:picMk id="8" creationId="{76864A52-FBFB-7A23-EB2C-DD7AAF646B84}"/>
          </ac:picMkLst>
        </pc:picChg>
      </pc:sldChg>
      <pc:sldChg chg="addSp delSp modSp new mod setBg">
        <pc:chgData name="Mirela Begonja" userId="47a54b047a0c38c2" providerId="LiveId" clId="{B232851B-A2FF-4B28-B1F2-ABD102288B9E}" dt="2023-01-29T21:24:55.354" v="180" actId="1076"/>
        <pc:sldMkLst>
          <pc:docMk/>
          <pc:sldMk cId="3300889564" sldId="273"/>
        </pc:sldMkLst>
        <pc:spChg chg="mod">
          <ac:chgData name="Mirela Begonja" userId="47a54b047a0c38c2" providerId="LiveId" clId="{B232851B-A2FF-4B28-B1F2-ABD102288B9E}" dt="2023-01-29T21:23:16.994" v="160" actId="1076"/>
          <ac:spMkLst>
            <pc:docMk/>
            <pc:sldMk cId="3300889564" sldId="273"/>
            <ac:spMk id="2" creationId="{A8FEA565-653B-686F-7887-53BA43EA09D2}"/>
          </ac:spMkLst>
        </pc:spChg>
        <pc:spChg chg="add mod">
          <ac:chgData name="Mirela Begonja" userId="47a54b047a0c38c2" providerId="LiveId" clId="{B232851B-A2FF-4B28-B1F2-ABD102288B9E}" dt="2023-01-29T21:24:55.354" v="180" actId="1076"/>
          <ac:spMkLst>
            <pc:docMk/>
            <pc:sldMk cId="3300889564" sldId="273"/>
            <ac:spMk id="9" creationId="{6B8AB024-5A82-E7A2-CB45-49417DD53C68}"/>
          </ac:spMkLst>
        </pc:spChg>
        <pc:spChg chg="add del">
          <ac:chgData name="Mirela Begonja" userId="47a54b047a0c38c2" providerId="LiveId" clId="{B232851B-A2FF-4B28-B1F2-ABD102288B9E}" dt="2023-01-29T21:20:41.088" v="129" actId="26606"/>
          <ac:spMkLst>
            <pc:docMk/>
            <pc:sldMk cId="3300889564" sldId="273"/>
            <ac:spMk id="11" creationId="{D1FDF194-C99A-4C11-8A97-58FF75F6EC67}"/>
          </ac:spMkLst>
        </pc:spChg>
        <pc:spChg chg="add del">
          <ac:chgData name="Mirela Begonja" userId="47a54b047a0c38c2" providerId="LiveId" clId="{B232851B-A2FF-4B28-B1F2-ABD102288B9E}" dt="2023-01-29T21:20:41.088" v="129" actId="26606"/>
          <ac:spMkLst>
            <pc:docMk/>
            <pc:sldMk cId="3300889564" sldId="273"/>
            <ac:spMk id="13" creationId="{DECAB5A9-13C6-4C85-AB53-C7D8B89541C2}"/>
          </ac:spMkLst>
        </pc:spChg>
        <pc:spChg chg="add del">
          <ac:chgData name="Mirela Begonja" userId="47a54b047a0c38c2" providerId="LiveId" clId="{B232851B-A2FF-4B28-B1F2-ABD102288B9E}" dt="2023-01-29T21:20:41.088" v="129" actId="26606"/>
          <ac:spMkLst>
            <pc:docMk/>
            <pc:sldMk cId="3300889564" sldId="273"/>
            <ac:spMk id="15" creationId="{D61AF6E9-4B93-40B2-8B38-913458C949A2}"/>
          </ac:spMkLst>
        </pc:spChg>
        <pc:spChg chg="add del">
          <ac:chgData name="Mirela Begonja" userId="47a54b047a0c38c2" providerId="LiveId" clId="{B232851B-A2FF-4B28-B1F2-ABD102288B9E}" dt="2023-01-29T21:20:41.088" v="129" actId="26606"/>
          <ac:spMkLst>
            <pc:docMk/>
            <pc:sldMk cId="3300889564" sldId="273"/>
            <ac:spMk id="17" creationId="{ABC09BDB-AC6B-4DE3-8EA9-4C713A504FDE}"/>
          </ac:spMkLst>
        </pc:spChg>
        <pc:spChg chg="add del">
          <ac:chgData name="Mirela Begonja" userId="47a54b047a0c38c2" providerId="LiveId" clId="{B232851B-A2FF-4B28-B1F2-ABD102288B9E}" dt="2023-01-29T21:20:47.099" v="131" actId="26606"/>
          <ac:spMkLst>
            <pc:docMk/>
            <pc:sldMk cId="3300889564" sldId="273"/>
            <ac:spMk id="19" creationId="{D1FDF194-C99A-4C11-8A97-58FF75F6EC67}"/>
          </ac:spMkLst>
        </pc:spChg>
        <pc:spChg chg="add del">
          <ac:chgData name="Mirela Begonja" userId="47a54b047a0c38c2" providerId="LiveId" clId="{B232851B-A2FF-4B28-B1F2-ABD102288B9E}" dt="2023-01-29T21:20:47.099" v="131" actId="26606"/>
          <ac:spMkLst>
            <pc:docMk/>
            <pc:sldMk cId="3300889564" sldId="273"/>
            <ac:spMk id="20" creationId="{DECAB5A9-13C6-4C85-AB53-C7D8B89541C2}"/>
          </ac:spMkLst>
        </pc:spChg>
        <pc:spChg chg="add del">
          <ac:chgData name="Mirela Begonja" userId="47a54b047a0c38c2" providerId="LiveId" clId="{B232851B-A2FF-4B28-B1F2-ABD102288B9E}" dt="2023-01-29T21:20:47.099" v="131" actId="26606"/>
          <ac:spMkLst>
            <pc:docMk/>
            <pc:sldMk cId="3300889564" sldId="273"/>
            <ac:spMk id="21" creationId="{5EB5C8F0-2881-4184-92C6-0E251C42ABE6}"/>
          </ac:spMkLst>
        </pc:spChg>
        <pc:spChg chg="add del">
          <ac:chgData name="Mirela Begonja" userId="47a54b047a0c38c2" providerId="LiveId" clId="{B232851B-A2FF-4B28-B1F2-ABD102288B9E}" dt="2023-01-29T21:20:47.099" v="131" actId="26606"/>
          <ac:spMkLst>
            <pc:docMk/>
            <pc:sldMk cId="3300889564" sldId="273"/>
            <ac:spMk id="22" creationId="{C2BCC826-0F95-4DB1-9DBA-C1F7BD60964B}"/>
          </ac:spMkLst>
        </pc:spChg>
        <pc:spChg chg="add">
          <ac:chgData name="Mirela Begonja" userId="47a54b047a0c38c2" providerId="LiveId" clId="{B232851B-A2FF-4B28-B1F2-ABD102288B9E}" dt="2023-01-29T21:20:47.115" v="132" actId="26606"/>
          <ac:spMkLst>
            <pc:docMk/>
            <pc:sldMk cId="3300889564" sldId="273"/>
            <ac:spMk id="24" creationId="{D1FDF194-C99A-4C11-8A97-58FF75F6EC67}"/>
          </ac:spMkLst>
        </pc:spChg>
        <pc:spChg chg="add">
          <ac:chgData name="Mirela Begonja" userId="47a54b047a0c38c2" providerId="LiveId" clId="{B232851B-A2FF-4B28-B1F2-ABD102288B9E}" dt="2023-01-29T21:20:47.115" v="132" actId="26606"/>
          <ac:spMkLst>
            <pc:docMk/>
            <pc:sldMk cId="3300889564" sldId="273"/>
            <ac:spMk id="25" creationId="{DECAB5A9-13C6-4C85-AB53-C7D8B89541C2}"/>
          </ac:spMkLst>
        </pc:spChg>
        <pc:spChg chg="add">
          <ac:chgData name="Mirela Begonja" userId="47a54b047a0c38c2" providerId="LiveId" clId="{B232851B-A2FF-4B28-B1F2-ABD102288B9E}" dt="2023-01-29T21:20:47.115" v="132" actId="26606"/>
          <ac:spMkLst>
            <pc:docMk/>
            <pc:sldMk cId="3300889564" sldId="273"/>
            <ac:spMk id="26" creationId="{C243199D-2015-4F72-83EB-C6A3ED4C4576}"/>
          </ac:spMkLst>
        </pc:spChg>
        <pc:spChg chg="add">
          <ac:chgData name="Mirela Begonja" userId="47a54b047a0c38c2" providerId="LiveId" clId="{B232851B-A2FF-4B28-B1F2-ABD102288B9E}" dt="2023-01-29T21:20:47.115" v="132" actId="26606"/>
          <ac:spMkLst>
            <pc:docMk/>
            <pc:sldMk cId="3300889564" sldId="273"/>
            <ac:spMk id="27" creationId="{CC3D4EFD-F9AF-4231-89CF-74A9A513E0C4}"/>
          </ac:spMkLst>
        </pc:spChg>
        <pc:spChg chg="add">
          <ac:chgData name="Mirela Begonja" userId="47a54b047a0c38c2" providerId="LiveId" clId="{B232851B-A2FF-4B28-B1F2-ABD102288B9E}" dt="2023-01-29T21:20:47.115" v="132" actId="26606"/>
          <ac:spMkLst>
            <pc:docMk/>
            <pc:sldMk cId="3300889564" sldId="273"/>
            <ac:spMk id="28" creationId="{6E85F1C8-2D37-4E74-9173-14198641E44C}"/>
          </ac:spMkLst>
        </pc:spChg>
        <pc:picChg chg="add del mod ord">
          <ac:chgData name="Mirela Begonja" userId="47a54b047a0c38c2" providerId="LiveId" clId="{B232851B-A2FF-4B28-B1F2-ABD102288B9E}" dt="2023-01-29T21:21:03.923" v="136" actId="478"/>
          <ac:picMkLst>
            <pc:docMk/>
            <pc:sldMk cId="3300889564" sldId="273"/>
            <ac:picMk id="4" creationId="{95947310-2688-6737-CE72-86AC6FE14A0F}"/>
          </ac:picMkLst>
        </pc:picChg>
        <pc:picChg chg="add mod ord">
          <ac:chgData name="Mirela Begonja" userId="47a54b047a0c38c2" providerId="LiveId" clId="{B232851B-A2FF-4B28-B1F2-ABD102288B9E}" dt="2023-01-29T21:23:52.948" v="168" actId="1076"/>
          <ac:picMkLst>
            <pc:docMk/>
            <pc:sldMk cId="3300889564" sldId="273"/>
            <ac:picMk id="6" creationId="{93679B33-5A1C-712C-1E82-5EED4450D871}"/>
          </ac:picMkLst>
        </pc:picChg>
        <pc:picChg chg="add mod">
          <ac:chgData name="Mirela Begonja" userId="47a54b047a0c38c2" providerId="LiveId" clId="{B232851B-A2FF-4B28-B1F2-ABD102288B9E}" dt="2023-01-29T21:23:42.285" v="165" actId="1076"/>
          <ac:picMkLst>
            <pc:docMk/>
            <pc:sldMk cId="3300889564" sldId="273"/>
            <ac:picMk id="8" creationId="{9BF10E76-BA74-E03A-F5D9-9CB9A1AF002D}"/>
          </ac:picMkLst>
        </pc:picChg>
      </pc:sldChg>
      <pc:sldChg chg="new del">
        <pc:chgData name="Mirela Begonja" userId="47a54b047a0c38c2" providerId="LiveId" clId="{B232851B-A2FF-4B28-B1F2-ABD102288B9E}" dt="2023-01-29T21:24:03.135" v="170" actId="680"/>
        <pc:sldMkLst>
          <pc:docMk/>
          <pc:sldMk cId="2968165079" sldId="27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28EBB8E-27C4-4D54-9F50-2444B0AED6FA}" type="datetimeFigureOut">
              <a:rPr lang="hr-HR" smtClean="0"/>
              <a:t>29.1.2023.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3A84791-581C-4291-A751-8DCB79201332}" type="slidenum">
              <a:rPr lang="hr-HR" smtClean="0"/>
              <a:t>‹#›</a:t>
            </a:fld>
            <a:endParaRPr lang="hr-HR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216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BB8E-27C4-4D54-9F50-2444B0AED6FA}" type="datetimeFigureOut">
              <a:rPr lang="hr-HR" smtClean="0"/>
              <a:t>29.1.2023.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4791-581C-4291-A751-8DCB792013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803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BB8E-27C4-4D54-9F50-2444B0AED6FA}" type="datetimeFigureOut">
              <a:rPr lang="hr-HR" smtClean="0"/>
              <a:t>29.1.2023.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4791-581C-4291-A751-8DCB792013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154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BB8E-27C4-4D54-9F50-2444B0AED6FA}" type="datetimeFigureOut">
              <a:rPr lang="hr-HR" smtClean="0"/>
              <a:t>29.1.2023.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4791-581C-4291-A751-8DCB792013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3567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28EBB8E-27C4-4D54-9F50-2444B0AED6FA}" type="datetimeFigureOut">
              <a:rPr lang="hr-HR" smtClean="0"/>
              <a:t>29.1.2023.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3A84791-581C-4291-A751-8DCB79201332}" type="slidenum">
              <a:rPr lang="hr-HR" smtClean="0"/>
              <a:t>‹#›</a:t>
            </a:fld>
            <a:endParaRPr lang="hr-HR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40524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BB8E-27C4-4D54-9F50-2444B0AED6FA}" type="datetimeFigureOut">
              <a:rPr lang="hr-HR" smtClean="0"/>
              <a:t>29.1.2023.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4791-581C-4291-A751-8DCB792013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00488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BB8E-27C4-4D54-9F50-2444B0AED6FA}" type="datetimeFigureOut">
              <a:rPr lang="hr-HR" smtClean="0"/>
              <a:t>29.1.2023.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4791-581C-4291-A751-8DCB792013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066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BB8E-27C4-4D54-9F50-2444B0AED6FA}" type="datetimeFigureOut">
              <a:rPr lang="hr-HR" smtClean="0"/>
              <a:t>29.1.2023.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4791-581C-4291-A751-8DCB792013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020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BB8E-27C4-4D54-9F50-2444B0AED6FA}" type="datetimeFigureOut">
              <a:rPr lang="hr-HR" smtClean="0"/>
              <a:t>29.1.2023.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84791-581C-4291-A751-8DCB792013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275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628EBB8E-27C4-4D54-9F50-2444B0AED6FA}" type="datetimeFigureOut">
              <a:rPr lang="hr-HR" smtClean="0"/>
              <a:t>29.1.2023.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3A84791-581C-4291-A751-8DCB79201332}" type="slidenum">
              <a:rPr lang="hr-HR" smtClean="0"/>
              <a:t>‹#›</a:t>
            </a:fld>
            <a:endParaRPr lang="hr-HR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71417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628EBB8E-27C4-4D54-9F50-2444B0AED6FA}" type="datetimeFigureOut">
              <a:rPr lang="hr-HR" smtClean="0"/>
              <a:t>29.1.2023.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03A84791-581C-4291-A751-8DCB7920133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165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28EBB8E-27C4-4D54-9F50-2444B0AED6FA}" type="datetimeFigureOut">
              <a:rPr lang="hr-HR" smtClean="0"/>
              <a:t>29.1.2023.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3A84791-581C-4291-A751-8DCB79201332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304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770029-7457-C32C-08FD-5A3E1045F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926" y="351860"/>
            <a:ext cx="12094140" cy="5780492"/>
          </a:xfrm>
        </p:spPr>
        <p:txBody>
          <a:bodyPr/>
          <a:lstStyle/>
          <a:p>
            <a:r>
              <a:rPr lang="hr-HR" sz="9600" dirty="0">
                <a:latin typeface="Arial" panose="020B0604020202020204" pitchFamily="34" charset="0"/>
                <a:cs typeface="Arial" panose="020B0604020202020204" pitchFamily="34" charset="0"/>
              </a:rPr>
              <a:t>BUDI NA MREŽI, </a:t>
            </a:r>
            <a:br>
              <a:rPr lang="hr-HR" sz="9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9600" dirty="0">
                <a:latin typeface="Arial" panose="020B0604020202020204" pitchFamily="34" charset="0"/>
                <a:cs typeface="Arial" panose="020B0604020202020204" pitchFamily="34" charset="0"/>
              </a:rPr>
              <a:t>SA SVIMA SE POVEŽI!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4984EFC-C179-C375-D9D9-52B3C94AF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8487" y="6444561"/>
            <a:ext cx="10641495" cy="632101"/>
          </a:xfrm>
        </p:spPr>
        <p:txBody>
          <a:bodyPr>
            <a:normAutofit/>
          </a:bodyPr>
          <a:lstStyle/>
          <a:p>
            <a:r>
              <a:rPr lang="hr-HR" sz="1600" dirty="0"/>
              <a:t>Mirela </a:t>
            </a:r>
            <a:r>
              <a:rPr lang="hr-HR" sz="1600" dirty="0" err="1"/>
              <a:t>begonja</a:t>
            </a:r>
            <a:r>
              <a:rPr lang="hr-HR" sz="1600" dirty="0"/>
              <a:t>, </a:t>
            </a:r>
            <a:r>
              <a:rPr lang="hr-HR" sz="1600" dirty="0" err="1"/>
              <a:t>nikolina</a:t>
            </a:r>
            <a:r>
              <a:rPr lang="hr-HR" sz="1600" dirty="0"/>
              <a:t> </a:t>
            </a:r>
            <a:r>
              <a:rPr lang="hr-HR" sz="1600" dirty="0" err="1"/>
              <a:t>đurić</a:t>
            </a:r>
            <a:r>
              <a:rPr lang="hr-HR" sz="1600" dirty="0"/>
              <a:t>, </a:t>
            </a:r>
            <a:r>
              <a:rPr lang="hr-HR" sz="1600" dirty="0" err="1"/>
              <a:t>ivana</a:t>
            </a:r>
            <a:r>
              <a:rPr lang="hr-HR" sz="1600" dirty="0"/>
              <a:t> kolar</a:t>
            </a:r>
          </a:p>
        </p:txBody>
      </p:sp>
    </p:spTree>
    <p:extLst>
      <p:ext uri="{BB962C8B-B14F-4D97-AF65-F5344CB8AC3E}">
        <p14:creationId xmlns:p14="http://schemas.microsoft.com/office/powerpoint/2010/main" val="161882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189877-76F6-3563-F911-FCA16B922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9" y="1936868"/>
            <a:ext cx="10178322" cy="1492132"/>
          </a:xfrm>
        </p:spPr>
        <p:txBody>
          <a:bodyPr>
            <a:normAutofit fontScale="90000"/>
          </a:bodyPr>
          <a:lstStyle/>
          <a:p>
            <a:br>
              <a:rPr lang="hr-HR" dirty="0"/>
            </a:br>
            <a:r>
              <a:rPr lang="hr-HR" sz="6000" dirty="0">
                <a:latin typeface="+mn-lt"/>
              </a:rPr>
              <a:t>VIDEOPOZIV</a:t>
            </a:r>
            <a:endParaRPr lang="hr-HR" dirty="0">
              <a:latin typeface="+mn-lt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D0786A5-BC4D-2EF0-5D06-E76AFA389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828" y="307910"/>
            <a:ext cx="6284048" cy="6178902"/>
          </a:xfrm>
          <a:prstGeom prst="rect">
            <a:avLst/>
          </a:prstGeom>
        </p:spPr>
      </p:pic>
      <p:sp>
        <p:nvSpPr>
          <p:cNvPr id="4" name="Dijagram toka: Poveznik 3">
            <a:extLst>
              <a:ext uri="{FF2B5EF4-FFF2-40B4-BE49-F238E27FC236}">
                <a16:creationId xmlns:a16="http://schemas.microsoft.com/office/drawing/2014/main" id="{7AE7A7DC-C986-AEC9-D34B-87E4F783204E}"/>
              </a:ext>
            </a:extLst>
          </p:cNvPr>
          <p:cNvSpPr/>
          <p:nvPr/>
        </p:nvSpPr>
        <p:spPr>
          <a:xfrm>
            <a:off x="9350599" y="307910"/>
            <a:ext cx="918816" cy="695777"/>
          </a:xfrm>
          <a:prstGeom prst="flowChartConnector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8E12CE-4349-B393-448D-16F3C46D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89" y="831563"/>
            <a:ext cx="4668253" cy="6307174"/>
          </a:xfrm>
        </p:spPr>
        <p:txBody>
          <a:bodyPr>
            <a:normAutofit/>
          </a:bodyPr>
          <a:lstStyle/>
          <a:p>
            <a:pPr algn="ctr"/>
            <a:r>
              <a:rPr lang="hr-HR" sz="5400" dirty="0">
                <a:latin typeface="+mn-lt"/>
              </a:rPr>
              <a:t>JAVLJANJE NA VIDEOPOZIV ILI POZIV</a:t>
            </a:r>
          </a:p>
        </p:txBody>
      </p:sp>
      <p:pic>
        <p:nvPicPr>
          <p:cNvPr id="4" name="Slika 3" descr="Slika na kojoj se prikazuje tekst&#10;&#10;Opis je automatski generiran">
            <a:extLst>
              <a:ext uri="{FF2B5EF4-FFF2-40B4-BE49-F238E27FC236}">
                <a16:creationId xmlns:a16="http://schemas.microsoft.com/office/drawing/2014/main" id="{B1896BAD-3DC5-340E-EEE4-FFC034C470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" b="46668"/>
          <a:stretch/>
        </p:blipFill>
        <p:spPr>
          <a:xfrm>
            <a:off x="5502442" y="68752"/>
            <a:ext cx="6044453" cy="6720496"/>
          </a:xfrm>
          <a:prstGeom prst="rect">
            <a:avLst/>
          </a:prstGeom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3A6563EF-6603-9343-11D3-3027A1F74BA3}"/>
              </a:ext>
            </a:extLst>
          </p:cNvPr>
          <p:cNvSpPr/>
          <p:nvPr/>
        </p:nvSpPr>
        <p:spPr>
          <a:xfrm>
            <a:off x="9256706" y="1122125"/>
            <a:ext cx="1443789" cy="786063"/>
          </a:xfrm>
          <a:prstGeom prst="ellipse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8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8E12CE-4349-B393-448D-16F3C46D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003" y="844870"/>
            <a:ext cx="5575942" cy="6233668"/>
          </a:xfrm>
        </p:spPr>
        <p:txBody>
          <a:bodyPr>
            <a:normAutofit/>
          </a:bodyPr>
          <a:lstStyle/>
          <a:p>
            <a:pPr algn="ctr"/>
            <a:r>
              <a:rPr lang="hr-HR" sz="5400" dirty="0">
                <a:latin typeface="+mn-lt"/>
              </a:rPr>
              <a:t>JAVLJANJE </a:t>
            </a:r>
            <a:br>
              <a:rPr lang="hr-HR" sz="5400" dirty="0">
                <a:latin typeface="+mn-lt"/>
              </a:rPr>
            </a:br>
            <a:r>
              <a:rPr lang="hr-HR" sz="5400" dirty="0">
                <a:latin typeface="+mn-lt"/>
              </a:rPr>
              <a:t>NA </a:t>
            </a:r>
            <a:br>
              <a:rPr lang="hr-HR" sz="5400" dirty="0">
                <a:latin typeface="+mn-lt"/>
              </a:rPr>
            </a:br>
            <a:r>
              <a:rPr lang="hr-HR" sz="5400" dirty="0">
                <a:latin typeface="+mn-lt"/>
              </a:rPr>
              <a:t>VIDEOPOZIV </a:t>
            </a:r>
            <a:br>
              <a:rPr lang="hr-HR" sz="5400" dirty="0">
                <a:latin typeface="+mn-lt"/>
              </a:rPr>
            </a:br>
            <a:r>
              <a:rPr lang="hr-HR" sz="5400" dirty="0">
                <a:latin typeface="+mn-lt"/>
              </a:rPr>
              <a:t>ILI POZIV</a:t>
            </a:r>
          </a:p>
        </p:txBody>
      </p:sp>
      <p:pic>
        <p:nvPicPr>
          <p:cNvPr id="6" name="Slika 5" descr="Slika na kojoj se prikazuje tekst, elektronički, noćno nebo&#10;&#10;Opis je automatski generiran">
            <a:extLst>
              <a:ext uri="{FF2B5EF4-FFF2-40B4-BE49-F238E27FC236}">
                <a16:creationId xmlns:a16="http://schemas.microsoft.com/office/drawing/2014/main" id="{B348CC49-E8FA-D833-D355-11DF26001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7" b="8032"/>
          <a:stretch/>
        </p:blipFill>
        <p:spPr>
          <a:xfrm>
            <a:off x="7074568" y="0"/>
            <a:ext cx="3561345" cy="6792727"/>
          </a:xfrm>
          <a:prstGeom prst="rect">
            <a:avLst/>
          </a:prstGeom>
        </p:spPr>
      </p:pic>
      <p:sp>
        <p:nvSpPr>
          <p:cNvPr id="8" name="Strelica: prema dolje 7">
            <a:extLst>
              <a:ext uri="{FF2B5EF4-FFF2-40B4-BE49-F238E27FC236}">
                <a16:creationId xmlns:a16="http://schemas.microsoft.com/office/drawing/2014/main" id="{43DFE395-B1EC-7E07-8632-791EC5A9D031}"/>
              </a:ext>
            </a:extLst>
          </p:cNvPr>
          <p:cNvSpPr/>
          <p:nvPr/>
        </p:nvSpPr>
        <p:spPr>
          <a:xfrm>
            <a:off x="7291754" y="4445887"/>
            <a:ext cx="737937" cy="136357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id="{B5B62062-B5CB-49E0-5E45-85944F9FDAAB}"/>
              </a:ext>
            </a:extLst>
          </p:cNvPr>
          <p:cNvSpPr/>
          <p:nvPr/>
        </p:nvSpPr>
        <p:spPr>
          <a:xfrm>
            <a:off x="8454187" y="3961704"/>
            <a:ext cx="802105" cy="1549376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1889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C0A755-843A-81C4-02FE-433B63277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825" y="1487180"/>
            <a:ext cx="6109544" cy="5264436"/>
          </a:xfrm>
        </p:spPr>
        <p:txBody>
          <a:bodyPr>
            <a:normAutofit/>
          </a:bodyPr>
          <a:lstStyle/>
          <a:p>
            <a:pPr algn="ctr"/>
            <a:r>
              <a:rPr lang="hr-HR" sz="6600" dirty="0">
                <a:latin typeface="+mn-lt"/>
              </a:rPr>
              <a:t>TIJEK VIDEOPOZIVA</a:t>
            </a:r>
          </a:p>
        </p:txBody>
      </p:sp>
      <p:pic>
        <p:nvPicPr>
          <p:cNvPr id="4" name="Slika 3" descr="Slika na kojoj se prikazuje tekst, zid, na zatvorenom, žena&#10;&#10;Opis je automatski generiran">
            <a:extLst>
              <a:ext uri="{FF2B5EF4-FFF2-40B4-BE49-F238E27FC236}">
                <a16:creationId xmlns:a16="http://schemas.microsoft.com/office/drawing/2014/main" id="{E625C9F2-DCE6-5DBB-DA0E-87014EFB9B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6901"/>
          <a:stretch/>
        </p:blipFill>
        <p:spPr>
          <a:xfrm>
            <a:off x="1494104" y="0"/>
            <a:ext cx="3654178" cy="68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24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F714D5-FCFA-AA15-E26F-3B890BE16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31" y="1756977"/>
            <a:ext cx="7414451" cy="4237741"/>
          </a:xfrm>
        </p:spPr>
        <p:txBody>
          <a:bodyPr>
            <a:normAutofit/>
          </a:bodyPr>
          <a:lstStyle/>
          <a:p>
            <a:pPr algn="ctr"/>
            <a:r>
              <a:rPr lang="hr-HR" sz="6600" dirty="0">
                <a:latin typeface="+mn-lt"/>
              </a:rPr>
              <a:t>PREKID VIDEOPOZIVA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0A39D5F-DC8C-3186-D13C-9AE8DEE03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526" y="5799"/>
            <a:ext cx="3657917" cy="6846401"/>
          </a:xfrm>
          <a:prstGeom prst="rect">
            <a:avLst/>
          </a:prstGeom>
        </p:spPr>
      </p:pic>
      <p:sp>
        <p:nvSpPr>
          <p:cNvPr id="7" name="Strelica: desno 6">
            <a:extLst>
              <a:ext uri="{FF2B5EF4-FFF2-40B4-BE49-F238E27FC236}">
                <a16:creationId xmlns:a16="http://schemas.microsoft.com/office/drawing/2014/main" id="{F5A68EFE-A722-B0A1-A0C0-AB25AD56BA21}"/>
              </a:ext>
            </a:extLst>
          </p:cNvPr>
          <p:cNvSpPr/>
          <p:nvPr/>
        </p:nvSpPr>
        <p:spPr>
          <a:xfrm rot="760341">
            <a:off x="8089830" y="5681075"/>
            <a:ext cx="2161309" cy="945573"/>
          </a:xfrm>
          <a:prstGeom prst="rightArrow">
            <a:avLst/>
          </a:prstGeom>
          <a:solidFill>
            <a:srgbClr val="FF0000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1596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E3D5C7-732B-2EDA-A584-129E618CB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2091" y="2117879"/>
            <a:ext cx="5979546" cy="4740121"/>
          </a:xfrm>
        </p:spPr>
        <p:txBody>
          <a:bodyPr>
            <a:normAutofit/>
          </a:bodyPr>
          <a:lstStyle/>
          <a:p>
            <a:pPr algn="ctr"/>
            <a:r>
              <a:rPr lang="hr-HR" sz="6600" dirty="0">
                <a:latin typeface="+mn-lt"/>
              </a:rPr>
              <a:t>PRIMJER VIDEOPOZIVA</a:t>
            </a:r>
          </a:p>
        </p:txBody>
      </p:sp>
      <p:pic>
        <p:nvPicPr>
          <p:cNvPr id="3" name="WhatsApp Video 2023-01-15 at 20.07.31">
            <a:hlinkClick r:id="" action="ppaction://media"/>
            <a:extLst>
              <a:ext uri="{FF2B5EF4-FFF2-40B4-BE49-F238E27FC236}">
                <a16:creationId xmlns:a16="http://schemas.microsoft.com/office/drawing/2014/main" id="{0E1FCF18-F608-50B8-AF06-54A07D0416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725" y="10886"/>
            <a:ext cx="4618893" cy="63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6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0F2031-05CC-E545-09C2-C23E42912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042" y="464232"/>
            <a:ext cx="10847557" cy="5740120"/>
          </a:xfrm>
        </p:spPr>
        <p:txBody>
          <a:bodyPr>
            <a:noAutofit/>
          </a:bodyPr>
          <a:lstStyle/>
          <a:p>
            <a:pPr algn="ctr"/>
            <a:r>
              <a:rPr lang="hr-HR" sz="1400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rPr>
              <a:t>HVALA NA SURADNJI!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FCD2CE1-47DB-AA00-96D6-D3A52B1B3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526" y="4483766"/>
            <a:ext cx="2128587" cy="212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52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D25419-AEEA-279C-F828-A4DCC18FC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Fotografije</a:t>
            </a:r>
            <a:r>
              <a:rPr lang="en-US" dirty="0"/>
              <a:t> s </a:t>
            </a:r>
            <a:r>
              <a:rPr lang="en-US" dirty="0" err="1"/>
              <a:t>radionice</a:t>
            </a:r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3D368DD-D2A3-2001-B2E4-63FE38E6F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2229" y="2813044"/>
            <a:ext cx="5312834" cy="2777078"/>
          </a:xfrm>
          <a:prstGeom prst="rect">
            <a:avLst/>
          </a:prstGeom>
        </p:spPr>
      </p:pic>
      <p:pic>
        <p:nvPicPr>
          <p:cNvPr id="6" name="Slika 5" descr="Slika na kojoj se prikazuje na zatvorenom&#10;&#10;Opis je automatski generiran">
            <a:extLst>
              <a:ext uri="{FF2B5EF4-FFF2-40B4-BE49-F238E27FC236}">
                <a16:creationId xmlns:a16="http://schemas.microsoft.com/office/drawing/2014/main" id="{CE3607F4-E02C-91FD-854A-D2457D0F2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968" y="2813044"/>
            <a:ext cx="5312834" cy="2777078"/>
          </a:xfrm>
          <a:prstGeom prst="rect">
            <a:avLst/>
          </a:prstGeom>
        </p:spPr>
      </p:pic>
      <p:pic>
        <p:nvPicPr>
          <p:cNvPr id="8" name="Slika 7" descr="Slika na kojoj se prikazuje na zatvorenom">
            <a:extLst>
              <a:ext uri="{FF2B5EF4-FFF2-40B4-BE49-F238E27FC236}">
                <a16:creationId xmlns:a16="http://schemas.microsoft.com/office/drawing/2014/main" id="{76864A52-FBFB-7A23-EB2C-DD7AAF646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2914" y="2813046"/>
            <a:ext cx="5312832" cy="277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75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D1FDF194-C99A-4C11-8A97-58FF75F6E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DECAB5A9-13C6-4C85-AB53-C7D8B8954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C243199D-2015-4F72-83EB-C6A3ED4C4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8FEA565-653B-686F-7887-53BA43E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606" y="5497120"/>
            <a:ext cx="9928569" cy="113274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200" spc="800" dirty="0"/>
              <a:t>Mail I </a:t>
            </a:r>
            <a:r>
              <a:rPr lang="en-US" sz="3200" spc="800" dirty="0" err="1"/>
              <a:t>Objava</a:t>
            </a:r>
            <a:r>
              <a:rPr lang="en-US" sz="3200" spc="800" dirty="0"/>
              <a:t> </a:t>
            </a:r>
            <a:r>
              <a:rPr lang="en-US" sz="3200" spc="800" dirty="0" err="1"/>
              <a:t>na</a:t>
            </a:r>
            <a:r>
              <a:rPr lang="en-US" sz="3200" spc="800" dirty="0"/>
              <a:t> </a:t>
            </a:r>
            <a:r>
              <a:rPr lang="en-US" sz="3200" spc="800" dirty="0" err="1"/>
              <a:t>službenoj</a:t>
            </a:r>
            <a:r>
              <a:rPr lang="en-US" sz="3200" spc="800" dirty="0"/>
              <a:t> </a:t>
            </a:r>
            <a:r>
              <a:rPr lang="en-US" sz="3200" spc="800" dirty="0" err="1"/>
              <a:t>stranici</a:t>
            </a:r>
            <a:r>
              <a:rPr lang="en-US" sz="3200" spc="800" dirty="0"/>
              <a:t> </a:t>
            </a:r>
            <a:r>
              <a:rPr lang="en-US" sz="3200" spc="800" dirty="0" err="1"/>
              <a:t>doma</a:t>
            </a:r>
            <a:r>
              <a:rPr lang="en-US" sz="3200" spc="800" dirty="0"/>
              <a:t> za </a:t>
            </a:r>
            <a:r>
              <a:rPr lang="en-US" sz="3200" spc="800" dirty="0" err="1"/>
              <a:t>starije</a:t>
            </a:r>
            <a:r>
              <a:rPr lang="en-US" sz="3200" spc="800" dirty="0"/>
              <a:t> </a:t>
            </a:r>
            <a:r>
              <a:rPr lang="en-US" sz="3200" spc="800" dirty="0" err="1"/>
              <a:t>osobe</a:t>
            </a:r>
            <a:r>
              <a:rPr lang="en-US" sz="3200" spc="800" dirty="0"/>
              <a:t> </a:t>
            </a:r>
            <a:r>
              <a:rPr lang="en-US" sz="3200" spc="800" dirty="0" err="1"/>
              <a:t>trnje</a:t>
            </a:r>
            <a:endParaRPr lang="en-US" sz="3200" spc="800" dirty="0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CC3D4EFD-F9AF-4231-89CF-74A9A513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6E85F1C8-2D37-4E74-9173-14198641E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Slika 7" descr="Slika na kojoj se prikazuje tekst&#10;&#10;Opis je automatski generiran">
            <a:extLst>
              <a:ext uri="{FF2B5EF4-FFF2-40B4-BE49-F238E27FC236}">
                <a16:creationId xmlns:a16="http://schemas.microsoft.com/office/drawing/2014/main" id="{9BF10E76-BA74-E03A-F5D9-9CB9A1AF0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859892"/>
            <a:ext cx="6581386" cy="4154110"/>
          </a:xfrm>
          <a:prstGeom prst="rect">
            <a:avLst/>
          </a:prstGeom>
        </p:spPr>
      </p:pic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93679B33-5A1C-712C-1E82-5EED4450D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150" y="859892"/>
            <a:ext cx="6581386" cy="3876674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6B8AB024-5A82-E7A2-CB45-49417DD53C68}"/>
              </a:ext>
            </a:extLst>
          </p:cNvPr>
          <p:cNvSpPr txBox="1"/>
          <p:nvPr/>
        </p:nvSpPr>
        <p:spPr>
          <a:xfrm>
            <a:off x="6116575" y="4942685"/>
            <a:ext cx="5622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http://www.dom-trnje.hr/2023/01/20/radionica-budi-na-mrezi-sa-svima-se-povezi/</a:t>
            </a:r>
          </a:p>
        </p:txBody>
      </p:sp>
    </p:spTree>
    <p:extLst>
      <p:ext uri="{BB962C8B-B14F-4D97-AF65-F5344CB8AC3E}">
        <p14:creationId xmlns:p14="http://schemas.microsoft.com/office/powerpoint/2010/main" val="3300889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a 10" descr="Computer outline">
            <a:extLst>
              <a:ext uri="{FF2B5EF4-FFF2-40B4-BE49-F238E27FC236}">
                <a16:creationId xmlns:a16="http://schemas.microsoft.com/office/drawing/2014/main" id="{917277D4-7FE4-8951-7BAA-ED5181D01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743" y="-267830"/>
            <a:ext cx="2516420" cy="2516420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FD7E1C-988E-1016-57EC-C82240498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35" y="1832953"/>
            <a:ext cx="11933583" cy="3593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5400" dirty="0">
                <a:solidFill>
                  <a:schemeClr val="tx1"/>
                </a:solidFill>
              </a:rPr>
              <a:t>ŠTO KORISTITE OD APLIKACIJA </a:t>
            </a:r>
          </a:p>
          <a:p>
            <a:pPr marL="0" indent="0" algn="ctr">
              <a:buNone/>
            </a:pPr>
            <a:r>
              <a:rPr lang="hr-HR" sz="5400" dirty="0">
                <a:solidFill>
                  <a:schemeClr val="tx1"/>
                </a:solidFill>
              </a:rPr>
              <a:t>NA SVOM MOBITELU/TABLETU/LAPTOPU?</a:t>
            </a:r>
          </a:p>
        </p:txBody>
      </p:sp>
      <p:pic>
        <p:nvPicPr>
          <p:cNvPr id="4" name="Grafika 3" descr="Pametni telefon">
            <a:extLst>
              <a:ext uri="{FF2B5EF4-FFF2-40B4-BE49-F238E27FC236}">
                <a16:creationId xmlns:a16="http://schemas.microsoft.com/office/drawing/2014/main" id="{5FBD449F-C437-39E0-1D39-656BB742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6926" y="4616938"/>
            <a:ext cx="2153139" cy="215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68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EBD308-04C6-31B8-3A9A-08498AC9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659" y="2330455"/>
            <a:ext cx="10569261" cy="4388398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latin typeface="+mn-lt"/>
              </a:rPr>
              <a:t>NA KOJI NAČIN KOMUNICIRATE PREKO MOBITELA S RODBINOM I PRIJATELJIMA?</a:t>
            </a:r>
          </a:p>
        </p:txBody>
      </p:sp>
      <p:pic>
        <p:nvPicPr>
          <p:cNvPr id="8" name="Grafika 7" descr="Vlog outline">
            <a:extLst>
              <a:ext uri="{FF2B5EF4-FFF2-40B4-BE49-F238E27FC236}">
                <a16:creationId xmlns:a16="http://schemas.microsoft.com/office/drawing/2014/main" id="{836FC25C-691A-7C2E-A3E2-023F33B14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8835" y="4200940"/>
            <a:ext cx="2657060" cy="2657060"/>
          </a:xfrm>
          <a:prstGeom prst="rect">
            <a:avLst/>
          </a:prstGeom>
        </p:spPr>
      </p:pic>
      <p:pic>
        <p:nvPicPr>
          <p:cNvPr id="10" name="Grafika 9" descr="Online meeting with solid fill">
            <a:extLst>
              <a:ext uri="{FF2B5EF4-FFF2-40B4-BE49-F238E27FC236}">
                <a16:creationId xmlns:a16="http://schemas.microsoft.com/office/drawing/2014/main" id="{70652F21-068F-8BEB-A42E-548AB16AF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0244" y="-61562"/>
            <a:ext cx="2392017" cy="239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47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31F911-5A06-7D2B-F3E7-3D2A64D1D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257" y="834701"/>
            <a:ext cx="10178322" cy="1492132"/>
          </a:xfrm>
        </p:spPr>
        <p:txBody>
          <a:bodyPr>
            <a:normAutofit/>
          </a:bodyPr>
          <a:lstStyle/>
          <a:p>
            <a:r>
              <a:rPr lang="hr-HR" sz="6600" dirty="0">
                <a:latin typeface="+mn-lt"/>
              </a:rPr>
              <a:t>APLIKACIJA</a:t>
            </a:r>
          </a:p>
        </p:txBody>
      </p:sp>
      <p:pic>
        <p:nvPicPr>
          <p:cNvPr id="5" name="Rezervirano mjesto sadržaja 4" descr="Slika na kojoj se prikazuje trava, pas, na otvorenom, sisavac&#10;&#10;Opis je automatski generiran">
            <a:extLst>
              <a:ext uri="{FF2B5EF4-FFF2-40B4-BE49-F238E27FC236}">
                <a16:creationId xmlns:a16="http://schemas.microsoft.com/office/drawing/2014/main" id="{DB0AF7AC-FEA7-5F1A-2391-7D0B99547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78" y="0"/>
            <a:ext cx="405516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Dijagram toka: Poveznik 5">
            <a:extLst>
              <a:ext uri="{FF2B5EF4-FFF2-40B4-BE49-F238E27FC236}">
                <a16:creationId xmlns:a16="http://schemas.microsoft.com/office/drawing/2014/main" id="{1CAE7DE6-BD86-CE0C-5837-18D042A47733}"/>
              </a:ext>
            </a:extLst>
          </p:cNvPr>
          <p:cNvSpPr/>
          <p:nvPr/>
        </p:nvSpPr>
        <p:spPr>
          <a:xfrm>
            <a:off x="6606378" y="4223818"/>
            <a:ext cx="1232452" cy="1311965"/>
          </a:xfrm>
          <a:prstGeom prst="flowChartConnector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4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2AE309-0C8C-8482-09E6-17EEE76F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984" y="2014195"/>
            <a:ext cx="6493565" cy="5756677"/>
          </a:xfrm>
        </p:spPr>
        <p:txBody>
          <a:bodyPr>
            <a:noAutofit/>
          </a:bodyPr>
          <a:lstStyle/>
          <a:p>
            <a:r>
              <a:rPr lang="hr-HR" sz="5400" dirty="0">
                <a:latin typeface="+mn-lt"/>
              </a:rPr>
              <a:t>PRONALAŽANJE KONTAKTA ZA PORUKU ILI POZIV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B334ECD-D632-BAEB-B0E7-0BD7EA370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329" y="0"/>
            <a:ext cx="3700664" cy="6858000"/>
          </a:xfrm>
        </p:spPr>
      </p:pic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id="{F0787DA4-035E-FBF7-6973-CEF64EEAEC71}"/>
              </a:ext>
            </a:extLst>
          </p:cNvPr>
          <p:cNvSpPr/>
          <p:nvPr/>
        </p:nvSpPr>
        <p:spPr>
          <a:xfrm>
            <a:off x="10496449" y="5528052"/>
            <a:ext cx="1131324" cy="1095934"/>
          </a:xfrm>
          <a:prstGeom prst="flowChartConnector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9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559617-AA24-1880-57BD-4EBC148F2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063" y="827860"/>
            <a:ext cx="5731013" cy="2340033"/>
          </a:xfrm>
        </p:spPr>
        <p:txBody>
          <a:bodyPr>
            <a:normAutofit/>
          </a:bodyPr>
          <a:lstStyle/>
          <a:p>
            <a:r>
              <a:rPr lang="hr-HR" sz="6600" dirty="0">
                <a:latin typeface="+mn-lt"/>
              </a:rPr>
              <a:t>ODABIR KONTAKTA</a:t>
            </a:r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5080F94-B586-3A75-B0CF-6B213E08B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b="6781"/>
          <a:stretch/>
        </p:blipFill>
        <p:spPr>
          <a:xfrm>
            <a:off x="7414367" y="0"/>
            <a:ext cx="3776642" cy="6858000"/>
          </a:xfrm>
        </p:spPr>
      </p:pic>
    </p:spTree>
    <p:extLst>
      <p:ext uri="{BB962C8B-B14F-4D97-AF65-F5344CB8AC3E}">
        <p14:creationId xmlns:p14="http://schemas.microsoft.com/office/powerpoint/2010/main" val="3167345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197E02-113F-A52C-748F-62A5DB62A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399" y="1838131"/>
            <a:ext cx="5289517" cy="5327949"/>
          </a:xfrm>
        </p:spPr>
        <p:txBody>
          <a:bodyPr>
            <a:normAutofit/>
          </a:bodyPr>
          <a:lstStyle/>
          <a:p>
            <a:pPr algn="ctr"/>
            <a:r>
              <a:rPr lang="hr-HR" sz="6600" dirty="0">
                <a:latin typeface="+mn-lt"/>
              </a:rPr>
              <a:t>PISANJE PORUKE</a:t>
            </a:r>
          </a:p>
        </p:txBody>
      </p:sp>
      <p:pic>
        <p:nvPicPr>
          <p:cNvPr id="7" name="Rezervirano mjesto sadržaja 6" descr="Slika na kojoj se prikazuje tekst, snimka zaslona, posjetnica&#10;&#10;Opis je automatski generiran">
            <a:extLst>
              <a:ext uri="{FF2B5EF4-FFF2-40B4-BE49-F238E27FC236}">
                <a16:creationId xmlns:a16="http://schemas.microsoft.com/office/drawing/2014/main" id="{E69BC081-B743-345C-9FB8-A2B8E9361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4" b="5776"/>
          <a:stretch/>
        </p:blipFill>
        <p:spPr>
          <a:xfrm>
            <a:off x="6967294" y="0"/>
            <a:ext cx="4075307" cy="6846574"/>
          </a:xfrm>
        </p:spPr>
      </p:pic>
      <p:sp>
        <p:nvSpPr>
          <p:cNvPr id="8" name="Strelica: prema dolje 7">
            <a:extLst>
              <a:ext uri="{FF2B5EF4-FFF2-40B4-BE49-F238E27FC236}">
                <a16:creationId xmlns:a16="http://schemas.microsoft.com/office/drawing/2014/main" id="{F257EC84-3EB5-7073-2188-E1F09E9F7676}"/>
              </a:ext>
            </a:extLst>
          </p:cNvPr>
          <p:cNvSpPr/>
          <p:nvPr/>
        </p:nvSpPr>
        <p:spPr>
          <a:xfrm>
            <a:off x="7382632" y="4777272"/>
            <a:ext cx="669686" cy="167951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006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143CD6-AF99-BB40-98B1-C1DC84F18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259" y="1881752"/>
            <a:ext cx="6461087" cy="4732954"/>
          </a:xfrm>
        </p:spPr>
        <p:txBody>
          <a:bodyPr>
            <a:normAutofit/>
          </a:bodyPr>
          <a:lstStyle/>
          <a:p>
            <a:r>
              <a:rPr lang="hr-HR" sz="6600" dirty="0">
                <a:latin typeface="+mn-lt"/>
              </a:rPr>
              <a:t>SLANJE PORUKE</a:t>
            </a:r>
          </a:p>
        </p:txBody>
      </p:sp>
      <p:pic>
        <p:nvPicPr>
          <p:cNvPr id="13" name="Rezervirano mjesto sadržaja 12" descr="Slika na kojoj se prikazuje tekst, elektronički, snimka zaslona&#10;&#10;Opis je automatski generiran">
            <a:extLst>
              <a:ext uri="{FF2B5EF4-FFF2-40B4-BE49-F238E27FC236}">
                <a16:creationId xmlns:a16="http://schemas.microsoft.com/office/drawing/2014/main" id="{6231E278-8E21-FAE6-681D-A8459B801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0" t="5712" r="580" b="6540"/>
          <a:stretch/>
        </p:blipFill>
        <p:spPr>
          <a:xfrm>
            <a:off x="6841536" y="0"/>
            <a:ext cx="4084690" cy="6858000"/>
          </a:xfrm>
        </p:spPr>
      </p:pic>
      <p:sp>
        <p:nvSpPr>
          <p:cNvPr id="17" name="Strelica: prema dolje 16">
            <a:extLst>
              <a:ext uri="{FF2B5EF4-FFF2-40B4-BE49-F238E27FC236}">
                <a16:creationId xmlns:a16="http://schemas.microsoft.com/office/drawing/2014/main" id="{F054352D-A7CD-F4FA-23CB-390EDA3393FB}"/>
              </a:ext>
            </a:extLst>
          </p:cNvPr>
          <p:cNvSpPr/>
          <p:nvPr/>
        </p:nvSpPr>
        <p:spPr>
          <a:xfrm>
            <a:off x="10256540" y="2894243"/>
            <a:ext cx="669686" cy="167951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4207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3F994ED8-E5BF-176A-7D3C-9B7173D154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b="50612"/>
          <a:stretch/>
        </p:blipFill>
        <p:spPr>
          <a:xfrm>
            <a:off x="5378958" y="382555"/>
            <a:ext cx="6193910" cy="6092890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D44D02AF-46D9-B75E-3A40-AD9ABC06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854" y="2072154"/>
            <a:ext cx="10178322" cy="1492132"/>
          </a:xfrm>
        </p:spPr>
        <p:txBody>
          <a:bodyPr>
            <a:normAutofit/>
          </a:bodyPr>
          <a:lstStyle/>
          <a:p>
            <a:r>
              <a:rPr lang="hr-HR" sz="6600" dirty="0">
                <a:latin typeface="+mn-lt"/>
              </a:rPr>
              <a:t>POZIV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F1071DB-EADF-99C3-23C9-26D920116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503" y="324262"/>
            <a:ext cx="1010265" cy="86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0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Značka">
  <a:themeElements>
    <a:clrScheme name="Značka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Značka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čk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TM10001106[[fn=Značka]]</Template>
  <TotalTime>135</TotalTime>
  <Words>106</Words>
  <Application>Microsoft Office PowerPoint</Application>
  <PresentationFormat>Široki zaslon</PresentationFormat>
  <Paragraphs>21</Paragraphs>
  <Slides>18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2" baseType="lpstr">
      <vt:lpstr>Arial</vt:lpstr>
      <vt:lpstr>Gill Sans MT</vt:lpstr>
      <vt:lpstr>Impact</vt:lpstr>
      <vt:lpstr>Značka</vt:lpstr>
      <vt:lpstr>BUDI NA MREŽI,  SA SVIMA SE POVEŽI!</vt:lpstr>
      <vt:lpstr>PowerPoint prezentacija</vt:lpstr>
      <vt:lpstr>NA KOJI NAČIN KOMUNICIRATE PREKO MOBITELA S RODBINOM I PRIJATELJIMA?</vt:lpstr>
      <vt:lpstr>APLIKACIJA</vt:lpstr>
      <vt:lpstr>PRONALAŽANJE KONTAKTA ZA PORUKU ILI POZIV</vt:lpstr>
      <vt:lpstr>ODABIR KONTAKTA</vt:lpstr>
      <vt:lpstr>PISANJE PORUKE</vt:lpstr>
      <vt:lpstr>SLANJE PORUKE</vt:lpstr>
      <vt:lpstr>POZIV</vt:lpstr>
      <vt:lpstr> VIDEOPOZIV</vt:lpstr>
      <vt:lpstr>JAVLJANJE NA VIDEOPOZIV ILI POZIV</vt:lpstr>
      <vt:lpstr>JAVLJANJE  NA  VIDEOPOZIV  ILI POZIV</vt:lpstr>
      <vt:lpstr>TIJEK VIDEOPOZIVA</vt:lpstr>
      <vt:lpstr>PREKID VIDEOPOZIVA</vt:lpstr>
      <vt:lpstr>PRIMJER VIDEOPOZIVA</vt:lpstr>
      <vt:lpstr>HVALA NA SURADNJI!</vt:lpstr>
      <vt:lpstr>Fotografije s radionice</vt:lpstr>
      <vt:lpstr>Mail I Objava na službenoj stranici doma za starije osobe trnje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MLADI ZA STARIJE</dc:title>
  <dc:creator>Nikolina Đurić</dc:creator>
  <cp:lastModifiedBy>Mirela Begonja</cp:lastModifiedBy>
  <cp:revision>5</cp:revision>
  <dcterms:created xsi:type="dcterms:W3CDTF">2023-01-15T17:21:37Z</dcterms:created>
  <dcterms:modified xsi:type="dcterms:W3CDTF">2023-01-29T21:25:04Z</dcterms:modified>
</cp:coreProperties>
</file>