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5" r:id="rId8"/>
    <p:sldId id="262" r:id="rId9"/>
    <p:sldId id="263" r:id="rId10"/>
    <p:sldId id="264" r:id="rId11"/>
    <p:sldId id="267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Žugaj" userId="0ec65ff906740ff0" providerId="LiveId" clId="{55975C2F-C207-4834-A860-B6A6F3EE90F0}"/>
    <pc:docChg chg="undo custSel addSld delSld modSld modMainMaster">
      <pc:chgData name="Maja Žugaj" userId="0ec65ff906740ff0" providerId="LiveId" clId="{55975C2F-C207-4834-A860-B6A6F3EE90F0}" dt="2022-11-07T06:57:14.282" v="1320" actId="20577"/>
      <pc:docMkLst>
        <pc:docMk/>
      </pc:docMkLst>
      <pc:sldChg chg="addSp delSp modSp new mod modTransition modClrScheme chgLayout">
        <pc:chgData name="Maja Žugaj" userId="0ec65ff906740ff0" providerId="LiveId" clId="{55975C2F-C207-4834-A860-B6A6F3EE90F0}" dt="2022-11-05T18:59:47.215" v="1288"/>
        <pc:sldMkLst>
          <pc:docMk/>
          <pc:sldMk cId="499471843" sldId="256"/>
        </pc:sldMkLst>
        <pc:spChg chg="mod ord">
          <ac:chgData name="Maja Žugaj" userId="0ec65ff906740ff0" providerId="LiveId" clId="{55975C2F-C207-4834-A860-B6A6F3EE90F0}" dt="2022-11-05T18:40:45.664" v="1019"/>
          <ac:spMkLst>
            <pc:docMk/>
            <pc:sldMk cId="499471843" sldId="256"/>
            <ac:spMk id="2" creationId="{A6E329FF-0A1D-0920-ED9A-19A43D4B0B61}"/>
          </ac:spMkLst>
        </pc:spChg>
        <pc:spChg chg="add del mod ord">
          <ac:chgData name="Maja Žugaj" userId="0ec65ff906740ff0" providerId="LiveId" clId="{55975C2F-C207-4834-A860-B6A6F3EE90F0}" dt="2022-11-05T18:52:16.940" v="1272" actId="20577"/>
          <ac:spMkLst>
            <pc:docMk/>
            <pc:sldMk cId="499471843" sldId="256"/>
            <ac:spMk id="3" creationId="{F74CC647-1732-5BFD-0CC4-826B3308EB70}"/>
          </ac:spMkLst>
        </pc:spChg>
        <pc:spChg chg="add del">
          <ac:chgData name="Maja Žugaj" userId="0ec65ff906740ff0" providerId="LiveId" clId="{55975C2F-C207-4834-A860-B6A6F3EE90F0}" dt="2022-11-05T18:47:20.217" v="1095"/>
          <ac:spMkLst>
            <pc:docMk/>
            <pc:sldMk cId="499471843" sldId="256"/>
            <ac:spMk id="4" creationId="{E1B3E2A3-BC21-145C-7A0D-F15E5EB6A658}"/>
          </ac:spMkLst>
        </pc:spChg>
        <pc:spChg chg="add del">
          <ac:chgData name="Maja Žugaj" userId="0ec65ff906740ff0" providerId="LiveId" clId="{55975C2F-C207-4834-A860-B6A6F3EE90F0}" dt="2022-11-05T18:47:24.617" v="1097"/>
          <ac:spMkLst>
            <pc:docMk/>
            <pc:sldMk cId="499471843" sldId="256"/>
            <ac:spMk id="5" creationId="{A2D84C54-D694-C129-EEE2-02E4305DE665}"/>
          </ac:spMkLst>
        </pc:spChg>
        <pc:spChg chg="add del mod ord">
          <ac:chgData name="Maja Žugaj" userId="0ec65ff906740ff0" providerId="LiveId" clId="{55975C2F-C207-4834-A860-B6A6F3EE90F0}" dt="2022-11-05T07:58:09.701" v="317" actId="700"/>
          <ac:spMkLst>
            <pc:docMk/>
            <pc:sldMk cId="499471843" sldId="256"/>
            <ac:spMk id="6" creationId="{712E64D0-9AD3-CE85-EE63-B64C626FFF71}"/>
          </ac:spMkLst>
        </pc:spChg>
        <pc:picChg chg="add del mod ord">
          <ac:chgData name="Maja Žugaj" userId="0ec65ff906740ff0" providerId="LiveId" clId="{55975C2F-C207-4834-A860-B6A6F3EE90F0}" dt="2022-11-05T07:57:31.482" v="308" actId="931"/>
          <ac:picMkLst>
            <pc:docMk/>
            <pc:sldMk cId="499471843" sldId="256"/>
            <ac:picMk id="5" creationId="{15C6F50D-4E0E-A760-F9A0-786BEF24B837}"/>
          </ac:picMkLst>
        </pc:picChg>
        <pc:picChg chg="add del mod">
          <ac:chgData name="Maja Žugaj" userId="0ec65ff906740ff0" providerId="LiveId" clId="{55975C2F-C207-4834-A860-B6A6F3EE90F0}" dt="2022-11-05T07:58:08.510" v="316" actId="931"/>
          <ac:picMkLst>
            <pc:docMk/>
            <pc:sldMk cId="499471843" sldId="256"/>
            <ac:picMk id="8" creationId="{C2E85963-B66A-3DF3-6464-22FACF112DD4}"/>
          </ac:picMkLst>
        </pc:picChg>
        <pc:picChg chg="add del mod ord">
          <ac:chgData name="Maja Žugaj" userId="0ec65ff906740ff0" providerId="LiveId" clId="{55975C2F-C207-4834-A860-B6A6F3EE90F0}" dt="2022-11-05T08:21:59.488" v="380" actId="21"/>
          <ac:picMkLst>
            <pc:docMk/>
            <pc:sldMk cId="499471843" sldId="256"/>
            <ac:picMk id="10" creationId="{E8ACD195-C164-061A-88DD-92E965C14DDE}"/>
          </ac:picMkLst>
        </pc:picChg>
        <pc:picChg chg="add mod ord">
          <ac:chgData name="Maja Žugaj" userId="0ec65ff906740ff0" providerId="LiveId" clId="{55975C2F-C207-4834-A860-B6A6F3EE90F0}" dt="2022-11-05T18:51:32.548" v="1264" actId="1076"/>
          <ac:picMkLst>
            <pc:docMk/>
            <pc:sldMk cId="499471843" sldId="256"/>
            <ac:picMk id="12" creationId="{4AC4DCC1-2594-67F1-4DCC-B94E0F5E188D}"/>
          </ac:picMkLst>
        </pc:picChg>
      </pc:sldChg>
      <pc:sldChg chg="addSp delSp modSp new mod modTransition modClrScheme chgLayout">
        <pc:chgData name="Maja Žugaj" userId="0ec65ff906740ff0" providerId="LiveId" clId="{55975C2F-C207-4834-A860-B6A6F3EE90F0}" dt="2022-11-07T06:56:50.857" v="1298" actId="20577"/>
        <pc:sldMkLst>
          <pc:docMk/>
          <pc:sldMk cId="2247498575" sldId="257"/>
        </pc:sldMkLst>
        <pc:spChg chg="mod ord">
          <ac:chgData name="Maja Žugaj" userId="0ec65ff906740ff0" providerId="LiveId" clId="{55975C2F-C207-4834-A860-B6A6F3EE90F0}" dt="2022-11-05T18:39:44.420" v="1017"/>
          <ac:spMkLst>
            <pc:docMk/>
            <pc:sldMk cId="2247498575" sldId="257"/>
            <ac:spMk id="2" creationId="{BC1E32BD-1164-4626-F655-08CDC7358040}"/>
          </ac:spMkLst>
        </pc:spChg>
        <pc:spChg chg="del mod">
          <ac:chgData name="Maja Žugaj" userId="0ec65ff906740ff0" providerId="LiveId" clId="{55975C2F-C207-4834-A860-B6A6F3EE90F0}" dt="2022-11-05T08:21:25.638" v="373" actId="931"/>
          <ac:spMkLst>
            <pc:docMk/>
            <pc:sldMk cId="2247498575" sldId="257"/>
            <ac:spMk id="3" creationId="{07366582-5B2D-F61F-347C-B8436699FC93}"/>
          </ac:spMkLst>
        </pc:spChg>
        <pc:spChg chg="add mod ord">
          <ac:chgData name="Maja Žugaj" userId="0ec65ff906740ff0" providerId="LiveId" clId="{55975C2F-C207-4834-A860-B6A6F3EE90F0}" dt="2022-11-05T18:39:08.030" v="1015" actId="20577"/>
          <ac:spMkLst>
            <pc:docMk/>
            <pc:sldMk cId="2247498575" sldId="257"/>
            <ac:spMk id="3" creationId="{22DC6EB4-D118-C283-A97F-9EDD669A16B2}"/>
          </ac:spMkLst>
        </pc:spChg>
        <pc:spChg chg="add mod">
          <ac:chgData name="Maja Žugaj" userId="0ec65ff906740ff0" providerId="LiveId" clId="{55975C2F-C207-4834-A860-B6A6F3EE90F0}" dt="2022-11-07T06:56:50.857" v="1298" actId="20577"/>
          <ac:spMkLst>
            <pc:docMk/>
            <pc:sldMk cId="2247498575" sldId="257"/>
            <ac:spMk id="6" creationId="{6B662B3C-A84E-898D-AEF7-961B9A853C40}"/>
          </ac:spMkLst>
        </pc:spChg>
        <pc:picChg chg="add del mod ord">
          <ac:chgData name="Maja Žugaj" userId="0ec65ff906740ff0" providerId="LiveId" clId="{55975C2F-C207-4834-A860-B6A6F3EE90F0}" dt="2022-11-05T18:35:53.841" v="790" actId="478"/>
          <ac:picMkLst>
            <pc:docMk/>
            <pc:sldMk cId="2247498575" sldId="257"/>
            <ac:picMk id="5" creationId="{6B8F2E69-C5D0-D437-561B-1E49090D0265}"/>
          </ac:picMkLst>
        </pc:picChg>
        <pc:picChg chg="add mod ord">
          <ac:chgData name="Maja Žugaj" userId="0ec65ff906740ff0" providerId="LiveId" clId="{55975C2F-C207-4834-A860-B6A6F3EE90F0}" dt="2022-11-05T18:39:17.656" v="1016" actId="1076"/>
          <ac:picMkLst>
            <pc:docMk/>
            <pc:sldMk cId="2247498575" sldId="257"/>
            <ac:picMk id="8" creationId="{67FEC411-0B1F-43F3-905D-A961318CF280}"/>
          </ac:picMkLst>
        </pc:picChg>
      </pc:sldChg>
      <pc:sldChg chg="addSp delSp modSp new mod modTransition modClrScheme chgLayout">
        <pc:chgData name="Maja Žugaj" userId="0ec65ff906740ff0" providerId="LiveId" clId="{55975C2F-C207-4834-A860-B6A6F3EE90F0}" dt="2022-11-05T18:59:47.215" v="1288"/>
        <pc:sldMkLst>
          <pc:docMk/>
          <pc:sldMk cId="4241364828" sldId="258"/>
        </pc:sldMkLst>
        <pc:spChg chg="mod ord">
          <ac:chgData name="Maja Žugaj" userId="0ec65ff906740ff0" providerId="LiveId" clId="{55975C2F-C207-4834-A860-B6A6F3EE90F0}" dt="2022-11-05T18:39:44.420" v="1017"/>
          <ac:spMkLst>
            <pc:docMk/>
            <pc:sldMk cId="4241364828" sldId="258"/>
            <ac:spMk id="2" creationId="{9CC2618C-3FC7-F52E-FD68-CAF5D13D6257}"/>
          </ac:spMkLst>
        </pc:spChg>
        <pc:spChg chg="del mod ord">
          <ac:chgData name="Maja Žugaj" userId="0ec65ff906740ff0" providerId="LiveId" clId="{55975C2F-C207-4834-A860-B6A6F3EE90F0}" dt="2022-11-05T07:29:07.158" v="153" actId="700"/>
          <ac:spMkLst>
            <pc:docMk/>
            <pc:sldMk cId="4241364828" sldId="258"/>
            <ac:spMk id="3" creationId="{84B1377D-2B4D-D54D-7953-0680BB58D17C}"/>
          </ac:spMkLst>
        </pc:spChg>
        <pc:spChg chg="add del mod ord">
          <ac:chgData name="Maja Žugaj" userId="0ec65ff906740ff0" providerId="LiveId" clId="{55975C2F-C207-4834-A860-B6A6F3EE90F0}" dt="2022-11-05T18:39:44.420" v="1017"/>
          <ac:spMkLst>
            <pc:docMk/>
            <pc:sldMk cId="4241364828" sldId="258"/>
            <ac:spMk id="4" creationId="{E8AA09AD-F80E-EF4A-FA3D-46D686A7850C}"/>
          </ac:spMkLst>
        </pc:spChg>
        <pc:spChg chg="add mod ord">
          <ac:chgData name="Maja Žugaj" userId="0ec65ff906740ff0" providerId="LiveId" clId="{55975C2F-C207-4834-A860-B6A6F3EE90F0}" dt="2022-11-05T18:39:44.420" v="1017"/>
          <ac:spMkLst>
            <pc:docMk/>
            <pc:sldMk cId="4241364828" sldId="258"/>
            <ac:spMk id="5" creationId="{D7F45859-1182-BCB9-EF14-99245B32A1B8}"/>
          </ac:spMkLst>
        </pc:spChg>
        <pc:picChg chg="add del mod">
          <ac:chgData name="Maja Žugaj" userId="0ec65ff906740ff0" providerId="LiveId" clId="{55975C2F-C207-4834-A860-B6A6F3EE90F0}" dt="2022-11-05T07:34:13.149" v="155" actId="931"/>
          <ac:picMkLst>
            <pc:docMk/>
            <pc:sldMk cId="4241364828" sldId="258"/>
            <ac:picMk id="7" creationId="{357A9810-7746-39D7-F14B-3901A2D123CC}"/>
          </ac:picMkLst>
        </pc:picChg>
        <pc:picChg chg="add mod">
          <ac:chgData name="Maja Žugaj" userId="0ec65ff906740ff0" providerId="LiveId" clId="{55975C2F-C207-4834-A860-B6A6F3EE90F0}" dt="2022-11-05T07:45:54.523" v="236" actId="1076"/>
          <ac:picMkLst>
            <pc:docMk/>
            <pc:sldMk cId="4241364828" sldId="258"/>
            <ac:picMk id="9" creationId="{1E99E66E-91DA-2CE5-2796-EFF30AF91288}"/>
          </ac:picMkLst>
        </pc:picChg>
        <pc:picChg chg="add mod">
          <ac:chgData name="Maja Žugaj" userId="0ec65ff906740ff0" providerId="LiveId" clId="{55975C2F-C207-4834-A860-B6A6F3EE90F0}" dt="2022-11-05T07:46:11.923" v="238" actId="1076"/>
          <ac:picMkLst>
            <pc:docMk/>
            <pc:sldMk cId="4241364828" sldId="258"/>
            <ac:picMk id="11" creationId="{393FCC49-7284-DD18-21F3-DF270622E459}"/>
          </ac:picMkLst>
        </pc:picChg>
      </pc:sldChg>
      <pc:sldChg chg="addSp delSp modSp new mod modTransition">
        <pc:chgData name="Maja Žugaj" userId="0ec65ff906740ff0" providerId="LiveId" clId="{55975C2F-C207-4834-A860-B6A6F3EE90F0}" dt="2022-11-05T18:59:47.215" v="1288"/>
        <pc:sldMkLst>
          <pc:docMk/>
          <pc:sldMk cId="2320270498" sldId="259"/>
        </pc:sldMkLst>
        <pc:spChg chg="mod">
          <ac:chgData name="Maja Žugaj" userId="0ec65ff906740ff0" providerId="LiveId" clId="{55975C2F-C207-4834-A860-B6A6F3EE90F0}" dt="2022-11-05T18:39:44.420" v="1017"/>
          <ac:spMkLst>
            <pc:docMk/>
            <pc:sldMk cId="2320270498" sldId="259"/>
            <ac:spMk id="2" creationId="{B4ABF5C1-C279-6E95-FAFD-A97D4E068691}"/>
          </ac:spMkLst>
        </pc:spChg>
        <pc:spChg chg="del">
          <ac:chgData name="Maja Žugaj" userId="0ec65ff906740ff0" providerId="LiveId" clId="{55975C2F-C207-4834-A860-B6A6F3EE90F0}" dt="2022-11-05T07:50:09.312" v="266" actId="931"/>
          <ac:spMkLst>
            <pc:docMk/>
            <pc:sldMk cId="2320270498" sldId="259"/>
            <ac:spMk id="3" creationId="{51230175-F502-2D65-4D0B-EC61BA9CAFA4}"/>
          </ac:spMkLst>
        </pc:spChg>
        <pc:picChg chg="add mod">
          <ac:chgData name="Maja Žugaj" userId="0ec65ff906740ff0" providerId="LiveId" clId="{55975C2F-C207-4834-A860-B6A6F3EE90F0}" dt="2022-11-05T18:39:44.420" v="1017"/>
          <ac:picMkLst>
            <pc:docMk/>
            <pc:sldMk cId="2320270498" sldId="259"/>
            <ac:picMk id="5" creationId="{66015BF1-C3B1-AD9F-0507-643C73C3D0EF}"/>
          </ac:picMkLst>
        </pc:picChg>
      </pc:sldChg>
      <pc:sldChg chg="addSp delSp modSp new mod modTransition modClrScheme chgLayout">
        <pc:chgData name="Maja Žugaj" userId="0ec65ff906740ff0" providerId="LiveId" clId="{55975C2F-C207-4834-A860-B6A6F3EE90F0}" dt="2022-11-05T18:59:47.215" v="1288"/>
        <pc:sldMkLst>
          <pc:docMk/>
          <pc:sldMk cId="4023907660" sldId="260"/>
        </pc:sldMkLst>
        <pc:spChg chg="mod ord">
          <ac:chgData name="Maja Žugaj" userId="0ec65ff906740ff0" providerId="LiveId" clId="{55975C2F-C207-4834-A860-B6A6F3EE90F0}" dt="2022-11-05T18:39:44.420" v="1017"/>
          <ac:spMkLst>
            <pc:docMk/>
            <pc:sldMk cId="4023907660" sldId="260"/>
            <ac:spMk id="2" creationId="{3ABD76E8-1657-7225-C716-E89B9C818299}"/>
          </ac:spMkLst>
        </pc:spChg>
        <pc:spChg chg="del mod ord">
          <ac:chgData name="Maja Žugaj" userId="0ec65ff906740ff0" providerId="LiveId" clId="{55975C2F-C207-4834-A860-B6A6F3EE90F0}" dt="2022-11-05T16:26:49.206" v="434" actId="700"/>
          <ac:spMkLst>
            <pc:docMk/>
            <pc:sldMk cId="4023907660" sldId="260"/>
            <ac:spMk id="3" creationId="{E3D47D99-3842-AE4D-4A91-8189AD09D725}"/>
          </ac:spMkLst>
        </pc:spChg>
        <pc:spChg chg="add del mod ord">
          <ac:chgData name="Maja Žugaj" userId="0ec65ff906740ff0" providerId="LiveId" clId="{55975C2F-C207-4834-A860-B6A6F3EE90F0}" dt="2022-11-05T16:27:14.124" v="435" actId="931"/>
          <ac:spMkLst>
            <pc:docMk/>
            <pc:sldMk cId="4023907660" sldId="260"/>
            <ac:spMk id="4" creationId="{B3463436-4B56-126F-8989-68A1C269DC2A}"/>
          </ac:spMkLst>
        </pc:spChg>
        <pc:spChg chg="add del mod ord">
          <ac:chgData name="Maja Žugaj" userId="0ec65ff906740ff0" providerId="LiveId" clId="{55975C2F-C207-4834-A860-B6A6F3EE90F0}" dt="2022-11-05T16:27:21.811" v="436" actId="931"/>
          <ac:spMkLst>
            <pc:docMk/>
            <pc:sldMk cId="4023907660" sldId="260"/>
            <ac:spMk id="5" creationId="{00D8A6FF-AADB-8984-29A6-00FC71E13CCC}"/>
          </ac:spMkLst>
        </pc:spChg>
        <pc:spChg chg="add del mod">
          <ac:chgData name="Maja Žugaj" userId="0ec65ff906740ff0" providerId="LiveId" clId="{55975C2F-C207-4834-A860-B6A6F3EE90F0}" dt="2022-11-05T16:30:36.152" v="451" actId="931"/>
          <ac:spMkLst>
            <pc:docMk/>
            <pc:sldMk cId="4023907660" sldId="260"/>
            <ac:spMk id="13" creationId="{CA8F3F40-DBCA-C87D-F6AE-8AAB876BFB4D}"/>
          </ac:spMkLst>
        </pc:spChg>
        <pc:picChg chg="add del mod ord">
          <ac:chgData name="Maja Žugaj" userId="0ec65ff906740ff0" providerId="LiveId" clId="{55975C2F-C207-4834-A860-B6A6F3EE90F0}" dt="2022-11-05T16:30:24.479" v="450" actId="21"/>
          <ac:picMkLst>
            <pc:docMk/>
            <pc:sldMk cId="4023907660" sldId="260"/>
            <ac:picMk id="7" creationId="{608BA57C-B22F-D362-B9A1-FAA78864054B}"/>
          </ac:picMkLst>
        </pc:picChg>
        <pc:picChg chg="add mod">
          <ac:chgData name="Maja Žugaj" userId="0ec65ff906740ff0" providerId="LiveId" clId="{55975C2F-C207-4834-A860-B6A6F3EE90F0}" dt="2022-11-05T16:35:34.031" v="480" actId="1076"/>
          <ac:picMkLst>
            <pc:docMk/>
            <pc:sldMk cId="4023907660" sldId="260"/>
            <ac:picMk id="9" creationId="{977A1E5F-7A11-222E-1EC6-148633F19ED8}"/>
          </ac:picMkLst>
        </pc:picChg>
        <pc:picChg chg="add del mod">
          <ac:chgData name="Maja Žugaj" userId="0ec65ff906740ff0" providerId="LiveId" clId="{55975C2F-C207-4834-A860-B6A6F3EE90F0}" dt="2022-11-05T16:34:32.885" v="468" actId="21"/>
          <ac:picMkLst>
            <pc:docMk/>
            <pc:sldMk cId="4023907660" sldId="260"/>
            <ac:picMk id="11" creationId="{C2D75C88-8408-4650-E50F-C1F24DFAF396}"/>
          </ac:picMkLst>
        </pc:picChg>
        <pc:picChg chg="add mod ord">
          <ac:chgData name="Maja Žugaj" userId="0ec65ff906740ff0" providerId="LiveId" clId="{55975C2F-C207-4834-A860-B6A6F3EE90F0}" dt="2022-11-05T16:35:36.356" v="481" actId="1076"/>
          <ac:picMkLst>
            <pc:docMk/>
            <pc:sldMk cId="4023907660" sldId="260"/>
            <ac:picMk id="15" creationId="{1A3FBCD1-E486-033B-4FDE-FC086D1BF296}"/>
          </ac:picMkLst>
        </pc:picChg>
        <pc:picChg chg="add mod">
          <ac:chgData name="Maja Žugaj" userId="0ec65ff906740ff0" providerId="LiveId" clId="{55975C2F-C207-4834-A860-B6A6F3EE90F0}" dt="2022-11-05T16:35:31.849" v="479" actId="1076"/>
          <ac:picMkLst>
            <pc:docMk/>
            <pc:sldMk cId="4023907660" sldId="260"/>
            <ac:picMk id="17" creationId="{D5008754-BE71-5AFB-9AAD-A144CEF01308}"/>
          </ac:picMkLst>
        </pc:picChg>
      </pc:sldChg>
      <pc:sldChg chg="addSp delSp modSp new mod modTransition">
        <pc:chgData name="Maja Žugaj" userId="0ec65ff906740ff0" providerId="LiveId" clId="{55975C2F-C207-4834-A860-B6A6F3EE90F0}" dt="2022-11-05T18:59:47.215" v="1288"/>
        <pc:sldMkLst>
          <pc:docMk/>
          <pc:sldMk cId="1654625468" sldId="261"/>
        </pc:sldMkLst>
        <pc:spChg chg="mod">
          <ac:chgData name="Maja Žugaj" userId="0ec65ff906740ff0" providerId="LiveId" clId="{55975C2F-C207-4834-A860-B6A6F3EE90F0}" dt="2022-11-05T18:39:44.420" v="1017"/>
          <ac:spMkLst>
            <pc:docMk/>
            <pc:sldMk cId="1654625468" sldId="261"/>
            <ac:spMk id="2" creationId="{F60B7AEC-531C-B5CA-4A65-6B879FB4E0C1}"/>
          </ac:spMkLst>
        </pc:spChg>
        <pc:spChg chg="del">
          <ac:chgData name="Maja Žugaj" userId="0ec65ff906740ff0" providerId="LiveId" clId="{55975C2F-C207-4834-A860-B6A6F3EE90F0}" dt="2022-11-05T08:18:51.097" v="367" actId="931"/>
          <ac:spMkLst>
            <pc:docMk/>
            <pc:sldMk cId="1654625468" sldId="261"/>
            <ac:spMk id="3" creationId="{7ACEC065-BBB1-EED4-04DA-4ED94C66C430}"/>
          </ac:spMkLst>
        </pc:spChg>
        <pc:spChg chg="add del mod">
          <ac:chgData name="Maja Žugaj" userId="0ec65ff906740ff0" providerId="LiveId" clId="{55975C2F-C207-4834-A860-B6A6F3EE90F0}" dt="2022-11-05T18:20:09.060" v="769" actId="931"/>
          <ac:spMkLst>
            <pc:docMk/>
            <pc:sldMk cId="1654625468" sldId="261"/>
            <ac:spMk id="4" creationId="{F2FC7F2D-A536-071B-4CD0-58F544121BB2}"/>
          </ac:spMkLst>
        </pc:spChg>
        <pc:picChg chg="add del mod ord">
          <ac:chgData name="Maja Žugaj" userId="0ec65ff906740ff0" providerId="LiveId" clId="{55975C2F-C207-4834-A860-B6A6F3EE90F0}" dt="2022-11-05T08:38:49.610" v="404" actId="21"/>
          <ac:picMkLst>
            <pc:docMk/>
            <pc:sldMk cId="1654625468" sldId="261"/>
            <ac:picMk id="5" creationId="{6B479D04-2744-AC84-4112-04EFBD7DD0A4}"/>
          </ac:picMkLst>
        </pc:picChg>
        <pc:picChg chg="add mod">
          <ac:chgData name="Maja Žugaj" userId="0ec65ff906740ff0" providerId="LiveId" clId="{55975C2F-C207-4834-A860-B6A6F3EE90F0}" dt="2022-11-05T18:20:16.456" v="771" actId="1076"/>
          <ac:picMkLst>
            <pc:docMk/>
            <pc:sldMk cId="1654625468" sldId="261"/>
            <ac:picMk id="5" creationId="{E42861C6-273A-E3D3-C7EA-C1786DBD0EE3}"/>
          </ac:picMkLst>
        </pc:picChg>
      </pc:sldChg>
      <pc:sldChg chg="new del">
        <pc:chgData name="Maja Žugaj" userId="0ec65ff906740ff0" providerId="LiveId" clId="{55975C2F-C207-4834-A860-B6A6F3EE90F0}" dt="2022-11-05T08:05:15.199" v="334" actId="680"/>
        <pc:sldMkLst>
          <pc:docMk/>
          <pc:sldMk cId="2729609023" sldId="261"/>
        </pc:sldMkLst>
      </pc:sldChg>
      <pc:sldChg chg="addSp delSp modSp new mod modTransition">
        <pc:chgData name="Maja Žugaj" userId="0ec65ff906740ff0" providerId="LiveId" clId="{55975C2F-C207-4834-A860-B6A6F3EE90F0}" dt="2022-11-07T06:57:07.095" v="1310" actId="20577"/>
        <pc:sldMkLst>
          <pc:docMk/>
          <pc:sldMk cId="3550385537" sldId="262"/>
        </pc:sldMkLst>
        <pc:spChg chg="mod">
          <ac:chgData name="Maja Žugaj" userId="0ec65ff906740ff0" providerId="LiveId" clId="{55975C2F-C207-4834-A860-B6A6F3EE90F0}" dt="2022-11-07T06:57:07.095" v="1310" actId="20577"/>
          <ac:spMkLst>
            <pc:docMk/>
            <pc:sldMk cId="3550385537" sldId="262"/>
            <ac:spMk id="2" creationId="{7D98CA29-0274-3687-649F-65EFA87166FF}"/>
          </ac:spMkLst>
        </pc:spChg>
        <pc:spChg chg="del">
          <ac:chgData name="Maja Žugaj" userId="0ec65ff906740ff0" providerId="LiveId" clId="{55975C2F-C207-4834-A860-B6A6F3EE90F0}" dt="2022-11-05T17:09:13.982" v="505" actId="931"/>
          <ac:spMkLst>
            <pc:docMk/>
            <pc:sldMk cId="3550385537" sldId="262"/>
            <ac:spMk id="3" creationId="{C282F72C-5F2A-721A-2BD5-9648D67A39B7}"/>
          </ac:spMkLst>
        </pc:spChg>
        <pc:spChg chg="add mod">
          <ac:chgData name="Maja Žugaj" userId="0ec65ff906740ff0" providerId="LiveId" clId="{55975C2F-C207-4834-A860-B6A6F3EE90F0}" dt="2022-11-05T18:39:44.420" v="1017"/>
          <ac:spMkLst>
            <pc:docMk/>
            <pc:sldMk cId="3550385537" sldId="262"/>
            <ac:spMk id="11" creationId="{D1004324-0499-DF6E-8F97-5E48D55281AE}"/>
          </ac:spMkLst>
        </pc:spChg>
        <pc:picChg chg="add del mod">
          <ac:chgData name="Maja Žugaj" userId="0ec65ff906740ff0" providerId="LiveId" clId="{55975C2F-C207-4834-A860-B6A6F3EE90F0}" dt="2022-11-05T17:11:18.504" v="517" actId="478"/>
          <ac:picMkLst>
            <pc:docMk/>
            <pc:sldMk cId="3550385537" sldId="262"/>
            <ac:picMk id="5" creationId="{E9D0403C-6EA4-5CA8-96F4-E4FC0E3950A6}"/>
          </ac:picMkLst>
        </pc:picChg>
        <pc:picChg chg="add del mod">
          <ac:chgData name="Maja Žugaj" userId="0ec65ff906740ff0" providerId="LiveId" clId="{55975C2F-C207-4834-A860-B6A6F3EE90F0}" dt="2022-11-05T17:11:19.905" v="518" actId="478"/>
          <ac:picMkLst>
            <pc:docMk/>
            <pc:sldMk cId="3550385537" sldId="262"/>
            <ac:picMk id="7" creationId="{A32A649D-BF15-68E4-DC9F-86C3C30439CF}"/>
          </ac:picMkLst>
        </pc:picChg>
        <pc:picChg chg="add mod ord">
          <ac:chgData name="Maja Žugaj" userId="0ec65ff906740ff0" providerId="LiveId" clId="{55975C2F-C207-4834-A860-B6A6F3EE90F0}" dt="2022-11-05T17:11:51.559" v="522" actId="1076"/>
          <ac:picMkLst>
            <pc:docMk/>
            <pc:sldMk cId="3550385537" sldId="262"/>
            <ac:picMk id="9" creationId="{58B1084E-3546-43EB-F71C-AC60828ABA56}"/>
          </ac:picMkLst>
        </pc:picChg>
      </pc:sldChg>
      <pc:sldChg chg="addSp delSp modSp new mod modTransition">
        <pc:chgData name="Maja Žugaj" userId="0ec65ff906740ff0" providerId="LiveId" clId="{55975C2F-C207-4834-A860-B6A6F3EE90F0}" dt="2022-11-07T06:57:14.282" v="1320" actId="20577"/>
        <pc:sldMkLst>
          <pc:docMk/>
          <pc:sldMk cId="4072346054" sldId="263"/>
        </pc:sldMkLst>
        <pc:spChg chg="mod">
          <ac:chgData name="Maja Žugaj" userId="0ec65ff906740ff0" providerId="LiveId" clId="{55975C2F-C207-4834-A860-B6A6F3EE90F0}" dt="2022-11-07T06:57:14.282" v="1320" actId="20577"/>
          <ac:spMkLst>
            <pc:docMk/>
            <pc:sldMk cId="4072346054" sldId="263"/>
            <ac:spMk id="2" creationId="{0CBC1343-666B-1744-B751-256792B14FDE}"/>
          </ac:spMkLst>
        </pc:spChg>
        <pc:spChg chg="del">
          <ac:chgData name="Maja Žugaj" userId="0ec65ff906740ff0" providerId="LiveId" clId="{55975C2F-C207-4834-A860-B6A6F3EE90F0}" dt="2022-11-05T17:16:08.810" v="538" actId="931"/>
          <ac:spMkLst>
            <pc:docMk/>
            <pc:sldMk cId="4072346054" sldId="263"/>
            <ac:spMk id="3" creationId="{466D09E3-35E3-7AA7-97E9-D6DA753849C5}"/>
          </ac:spMkLst>
        </pc:spChg>
        <pc:picChg chg="add mod">
          <ac:chgData name="Maja Žugaj" userId="0ec65ff906740ff0" providerId="LiveId" clId="{55975C2F-C207-4834-A860-B6A6F3EE90F0}" dt="2022-11-05T17:16:13.656" v="539" actId="1076"/>
          <ac:picMkLst>
            <pc:docMk/>
            <pc:sldMk cId="4072346054" sldId="263"/>
            <ac:picMk id="5" creationId="{9FBDFA8B-5D21-0122-2314-A2A9723C1F3A}"/>
          </ac:picMkLst>
        </pc:picChg>
        <pc:picChg chg="add mod">
          <ac:chgData name="Maja Žugaj" userId="0ec65ff906740ff0" providerId="LiveId" clId="{55975C2F-C207-4834-A860-B6A6F3EE90F0}" dt="2022-11-05T17:16:32.644" v="542" actId="1076"/>
          <ac:picMkLst>
            <pc:docMk/>
            <pc:sldMk cId="4072346054" sldId="263"/>
            <ac:picMk id="7" creationId="{46A4C808-86E9-4AEF-B065-CBD12A95067F}"/>
          </ac:picMkLst>
        </pc:picChg>
        <pc:picChg chg="add mod">
          <ac:chgData name="Maja Žugaj" userId="0ec65ff906740ff0" providerId="LiveId" clId="{55975C2F-C207-4834-A860-B6A6F3EE90F0}" dt="2022-11-05T17:16:50.577" v="545" actId="1076"/>
          <ac:picMkLst>
            <pc:docMk/>
            <pc:sldMk cId="4072346054" sldId="263"/>
            <ac:picMk id="9" creationId="{648AC99B-9CDC-B714-4A86-2F19F42DD20F}"/>
          </ac:picMkLst>
        </pc:picChg>
      </pc:sldChg>
      <pc:sldChg chg="addSp delSp modSp new mod modTransition">
        <pc:chgData name="Maja Žugaj" userId="0ec65ff906740ff0" providerId="LiveId" clId="{55975C2F-C207-4834-A860-B6A6F3EE90F0}" dt="2022-11-05T18:59:47.215" v="1288"/>
        <pc:sldMkLst>
          <pc:docMk/>
          <pc:sldMk cId="1017289741" sldId="264"/>
        </pc:sldMkLst>
        <pc:spChg chg="mod">
          <ac:chgData name="Maja Žugaj" userId="0ec65ff906740ff0" providerId="LiveId" clId="{55975C2F-C207-4834-A860-B6A6F3EE90F0}" dt="2022-11-05T18:39:44.420" v="1017"/>
          <ac:spMkLst>
            <pc:docMk/>
            <pc:sldMk cId="1017289741" sldId="264"/>
            <ac:spMk id="2" creationId="{B1167BE3-7D59-7550-C85E-1497DF85CD3E}"/>
          </ac:spMkLst>
        </pc:spChg>
        <pc:spChg chg="del">
          <ac:chgData name="Maja Žugaj" userId="0ec65ff906740ff0" providerId="LiveId" clId="{55975C2F-C207-4834-A860-B6A6F3EE90F0}" dt="2022-11-05T17:35:16.685" v="585" actId="931"/>
          <ac:spMkLst>
            <pc:docMk/>
            <pc:sldMk cId="1017289741" sldId="264"/>
            <ac:spMk id="3" creationId="{BE0CBEDB-E85F-2A0F-B0A4-A255541225DF}"/>
          </ac:spMkLst>
        </pc:spChg>
        <pc:picChg chg="add mod">
          <ac:chgData name="Maja Žugaj" userId="0ec65ff906740ff0" providerId="LiveId" clId="{55975C2F-C207-4834-A860-B6A6F3EE90F0}" dt="2022-11-05T17:36:05.776" v="592" actId="1076"/>
          <ac:picMkLst>
            <pc:docMk/>
            <pc:sldMk cId="1017289741" sldId="264"/>
            <ac:picMk id="5" creationId="{4182855B-EC8E-515C-9E03-4449B84CDFCD}"/>
          </ac:picMkLst>
        </pc:picChg>
        <pc:picChg chg="add del mod">
          <ac:chgData name="Maja Žugaj" userId="0ec65ff906740ff0" providerId="LiveId" clId="{55975C2F-C207-4834-A860-B6A6F3EE90F0}" dt="2022-11-05T17:47:56.122" v="630" actId="478"/>
          <ac:picMkLst>
            <pc:docMk/>
            <pc:sldMk cId="1017289741" sldId="264"/>
            <ac:picMk id="7" creationId="{BA3281DA-428A-F2AA-7137-F4E716E7E3A1}"/>
          </ac:picMkLst>
        </pc:picChg>
        <pc:picChg chg="add mod">
          <ac:chgData name="Maja Žugaj" userId="0ec65ff906740ff0" providerId="LiveId" clId="{55975C2F-C207-4834-A860-B6A6F3EE90F0}" dt="2022-11-05T17:51:45.876" v="634" actId="1076"/>
          <ac:picMkLst>
            <pc:docMk/>
            <pc:sldMk cId="1017289741" sldId="264"/>
            <ac:picMk id="9" creationId="{C54D9048-B0EC-51CD-BC01-7B74DA568309}"/>
          </ac:picMkLst>
        </pc:picChg>
      </pc:sldChg>
      <pc:sldChg chg="addSp delSp modSp new mod modTransition">
        <pc:chgData name="Maja Žugaj" userId="0ec65ff906740ff0" providerId="LiveId" clId="{55975C2F-C207-4834-A860-B6A6F3EE90F0}" dt="2022-11-05T18:59:47.215" v="1288"/>
        <pc:sldMkLst>
          <pc:docMk/>
          <pc:sldMk cId="1310534242" sldId="265"/>
        </pc:sldMkLst>
        <pc:spChg chg="mod">
          <ac:chgData name="Maja Žugaj" userId="0ec65ff906740ff0" providerId="LiveId" clId="{55975C2F-C207-4834-A860-B6A6F3EE90F0}" dt="2022-11-05T18:39:44.420" v="1017"/>
          <ac:spMkLst>
            <pc:docMk/>
            <pc:sldMk cId="1310534242" sldId="265"/>
            <ac:spMk id="2" creationId="{C839AD58-ED0A-0F2F-F7C4-E0B5F2CB82DD}"/>
          </ac:spMkLst>
        </pc:spChg>
        <pc:spChg chg="del">
          <ac:chgData name="Maja Žugaj" userId="0ec65ff906740ff0" providerId="LiveId" clId="{55975C2F-C207-4834-A860-B6A6F3EE90F0}" dt="2022-11-05T17:37:17.107" v="621" actId="931"/>
          <ac:spMkLst>
            <pc:docMk/>
            <pc:sldMk cId="1310534242" sldId="265"/>
            <ac:spMk id="3" creationId="{819AE930-EEA4-D2ED-661D-3FD8E49DB926}"/>
          </ac:spMkLst>
        </pc:spChg>
        <pc:picChg chg="add mod">
          <ac:chgData name="Maja Žugaj" userId="0ec65ff906740ff0" providerId="LiveId" clId="{55975C2F-C207-4834-A860-B6A6F3EE90F0}" dt="2022-11-05T17:38:39.558" v="627" actId="1076"/>
          <ac:picMkLst>
            <pc:docMk/>
            <pc:sldMk cId="1310534242" sldId="265"/>
            <ac:picMk id="5" creationId="{5171C50A-46F8-56D8-F694-A34AED86758F}"/>
          </ac:picMkLst>
        </pc:picChg>
        <pc:picChg chg="add mod ord">
          <ac:chgData name="Maja Žugaj" userId="0ec65ff906740ff0" providerId="LiveId" clId="{55975C2F-C207-4834-A860-B6A6F3EE90F0}" dt="2022-11-05T17:38:45.081" v="629" actId="167"/>
          <ac:picMkLst>
            <pc:docMk/>
            <pc:sldMk cId="1310534242" sldId="265"/>
            <ac:picMk id="7" creationId="{EFE75B84-5378-067B-DA43-472F6D230F59}"/>
          </ac:picMkLst>
        </pc:picChg>
      </pc:sldChg>
      <pc:sldChg chg="addSp delSp modSp new mod modTransition">
        <pc:chgData name="Maja Žugaj" userId="0ec65ff906740ff0" providerId="LiveId" clId="{55975C2F-C207-4834-A860-B6A6F3EE90F0}" dt="2022-11-05T18:59:47.215" v="1288"/>
        <pc:sldMkLst>
          <pc:docMk/>
          <pc:sldMk cId="3285675048" sldId="266"/>
        </pc:sldMkLst>
        <pc:spChg chg="mod">
          <ac:chgData name="Maja Žugaj" userId="0ec65ff906740ff0" providerId="LiveId" clId="{55975C2F-C207-4834-A860-B6A6F3EE90F0}" dt="2022-11-05T18:39:44.420" v="1017"/>
          <ac:spMkLst>
            <pc:docMk/>
            <pc:sldMk cId="3285675048" sldId="266"/>
            <ac:spMk id="2" creationId="{FD744351-9A5E-6C7C-5699-96B5C0B3C047}"/>
          </ac:spMkLst>
        </pc:spChg>
        <pc:spChg chg="del">
          <ac:chgData name="Maja Žugaj" userId="0ec65ff906740ff0" providerId="LiveId" clId="{55975C2F-C207-4834-A860-B6A6F3EE90F0}" dt="2022-11-05T17:54:00.823" v="657" actId="931"/>
          <ac:spMkLst>
            <pc:docMk/>
            <pc:sldMk cId="3285675048" sldId="266"/>
            <ac:spMk id="3" creationId="{E74829DA-67DF-1A3F-20A6-7213E47C9F14}"/>
          </ac:spMkLst>
        </pc:spChg>
        <pc:spChg chg="add del mod">
          <ac:chgData name="Maja Žugaj" userId="0ec65ff906740ff0" providerId="LiveId" clId="{55975C2F-C207-4834-A860-B6A6F3EE90F0}" dt="2022-11-05T18:06:45.188" v="691" actId="931"/>
          <ac:spMkLst>
            <pc:docMk/>
            <pc:sldMk cId="3285675048" sldId="266"/>
            <ac:spMk id="7" creationId="{C5700EAC-1C89-D06E-11C3-6E292AB09295}"/>
          </ac:spMkLst>
        </pc:spChg>
        <pc:picChg chg="add del mod">
          <ac:chgData name="Maja Žugaj" userId="0ec65ff906740ff0" providerId="LiveId" clId="{55975C2F-C207-4834-A860-B6A6F3EE90F0}" dt="2022-11-05T18:05:37.668" v="690" actId="478"/>
          <ac:picMkLst>
            <pc:docMk/>
            <pc:sldMk cId="3285675048" sldId="266"/>
            <ac:picMk id="5" creationId="{C6484044-C395-B495-CEEE-039811F5A85F}"/>
          </ac:picMkLst>
        </pc:picChg>
        <pc:picChg chg="add mod">
          <ac:chgData name="Maja Žugaj" userId="0ec65ff906740ff0" providerId="LiveId" clId="{55975C2F-C207-4834-A860-B6A6F3EE90F0}" dt="2022-11-05T18:12:23.056" v="704" actId="1076"/>
          <ac:picMkLst>
            <pc:docMk/>
            <pc:sldMk cId="3285675048" sldId="266"/>
            <ac:picMk id="9" creationId="{B77AD3B5-B66B-7BAC-DF16-67E54CC35D68}"/>
          </ac:picMkLst>
        </pc:picChg>
        <pc:picChg chg="add del mod">
          <ac:chgData name="Maja Žugaj" userId="0ec65ff906740ff0" providerId="LiveId" clId="{55975C2F-C207-4834-A860-B6A6F3EE90F0}" dt="2022-11-05T18:07:04.658" v="697" actId="21"/>
          <ac:picMkLst>
            <pc:docMk/>
            <pc:sldMk cId="3285675048" sldId="266"/>
            <ac:picMk id="11" creationId="{C69F5C4A-4ECD-E7EB-2590-803F2AEF5EBA}"/>
          </ac:picMkLst>
        </pc:picChg>
        <pc:picChg chg="add del mod">
          <ac:chgData name="Maja Žugaj" userId="0ec65ff906740ff0" providerId="LiveId" clId="{55975C2F-C207-4834-A860-B6A6F3EE90F0}" dt="2022-11-05T18:12:15.088" v="702" actId="478"/>
          <ac:picMkLst>
            <pc:docMk/>
            <pc:sldMk cId="3285675048" sldId="266"/>
            <ac:picMk id="13" creationId="{5EC659D2-1B91-5716-3ECA-AF4C616A81B2}"/>
          </ac:picMkLst>
        </pc:picChg>
      </pc:sldChg>
      <pc:sldChg chg="addSp delSp modSp new mod modTransition">
        <pc:chgData name="Maja Žugaj" userId="0ec65ff906740ff0" providerId="LiveId" clId="{55975C2F-C207-4834-A860-B6A6F3EE90F0}" dt="2022-11-05T18:59:47.215" v="1288"/>
        <pc:sldMkLst>
          <pc:docMk/>
          <pc:sldMk cId="2725446028" sldId="267"/>
        </pc:sldMkLst>
        <pc:spChg chg="mod">
          <ac:chgData name="Maja Žugaj" userId="0ec65ff906740ff0" providerId="LiveId" clId="{55975C2F-C207-4834-A860-B6A6F3EE90F0}" dt="2022-11-05T18:39:44.420" v="1017"/>
          <ac:spMkLst>
            <pc:docMk/>
            <pc:sldMk cId="2725446028" sldId="267"/>
            <ac:spMk id="2" creationId="{7630CEA0-BDAC-706A-9142-F54799E752CC}"/>
          </ac:spMkLst>
        </pc:spChg>
        <pc:spChg chg="del">
          <ac:chgData name="Maja Žugaj" userId="0ec65ff906740ff0" providerId="LiveId" clId="{55975C2F-C207-4834-A860-B6A6F3EE90F0}" dt="2022-11-05T17:58:56.661" v="687" actId="931"/>
          <ac:spMkLst>
            <pc:docMk/>
            <pc:sldMk cId="2725446028" sldId="267"/>
            <ac:spMk id="3" creationId="{AA65F591-1B58-8D2D-81C7-FC04861F45B7}"/>
          </ac:spMkLst>
        </pc:spChg>
        <pc:picChg chg="add mod">
          <ac:chgData name="Maja Žugaj" userId="0ec65ff906740ff0" providerId="LiveId" clId="{55975C2F-C207-4834-A860-B6A6F3EE90F0}" dt="2022-11-05T17:59:01.146" v="689" actId="1076"/>
          <ac:picMkLst>
            <pc:docMk/>
            <pc:sldMk cId="2725446028" sldId="267"/>
            <ac:picMk id="5" creationId="{F2CDB424-D6FB-6E3A-BC02-D5EAEA0FD51E}"/>
          </ac:picMkLst>
        </pc:picChg>
      </pc:sldChg>
      <pc:sldChg chg="addSp delSp modSp new mod modTransition">
        <pc:chgData name="Maja Žugaj" userId="0ec65ff906740ff0" providerId="LiveId" clId="{55975C2F-C207-4834-A860-B6A6F3EE90F0}" dt="2022-11-05T18:59:47.215" v="1288"/>
        <pc:sldMkLst>
          <pc:docMk/>
          <pc:sldMk cId="1448670117" sldId="268"/>
        </pc:sldMkLst>
        <pc:spChg chg="mod">
          <ac:chgData name="Maja Žugaj" userId="0ec65ff906740ff0" providerId="LiveId" clId="{55975C2F-C207-4834-A860-B6A6F3EE90F0}" dt="2022-11-05T18:39:44.420" v="1017"/>
          <ac:spMkLst>
            <pc:docMk/>
            <pc:sldMk cId="1448670117" sldId="268"/>
            <ac:spMk id="2" creationId="{A6F7D36A-7F0C-6C23-E36C-978BD11865FB}"/>
          </ac:spMkLst>
        </pc:spChg>
        <pc:spChg chg="del">
          <ac:chgData name="Maja Žugaj" userId="0ec65ff906740ff0" providerId="LiveId" clId="{55975C2F-C207-4834-A860-B6A6F3EE90F0}" dt="2022-11-05T18:12:47.212" v="716" actId="931"/>
          <ac:spMkLst>
            <pc:docMk/>
            <pc:sldMk cId="1448670117" sldId="268"/>
            <ac:spMk id="3" creationId="{CCE535F5-1C2E-9E0E-F992-5F73A2467AFF}"/>
          </ac:spMkLst>
        </pc:spChg>
        <pc:picChg chg="add mod ord">
          <ac:chgData name="Maja Žugaj" userId="0ec65ff906740ff0" providerId="LiveId" clId="{55975C2F-C207-4834-A860-B6A6F3EE90F0}" dt="2022-11-05T18:43:37.443" v="1021" actId="167"/>
          <ac:picMkLst>
            <pc:docMk/>
            <pc:sldMk cId="1448670117" sldId="268"/>
            <ac:picMk id="5" creationId="{BBE1CCE2-D315-93E7-4731-66B8F1267CF8}"/>
          </ac:picMkLst>
        </pc:picChg>
      </pc:sldChg>
      <pc:sldChg chg="addSp delSp modSp new mod modTransition">
        <pc:chgData name="Maja Žugaj" userId="0ec65ff906740ff0" providerId="LiveId" clId="{55975C2F-C207-4834-A860-B6A6F3EE90F0}" dt="2022-11-05T18:59:47.215" v="1288"/>
        <pc:sldMkLst>
          <pc:docMk/>
          <pc:sldMk cId="1928262106" sldId="269"/>
        </pc:sldMkLst>
        <pc:spChg chg="mod">
          <ac:chgData name="Maja Žugaj" userId="0ec65ff906740ff0" providerId="LiveId" clId="{55975C2F-C207-4834-A860-B6A6F3EE90F0}" dt="2022-11-05T18:39:44.420" v="1017"/>
          <ac:spMkLst>
            <pc:docMk/>
            <pc:sldMk cId="1928262106" sldId="269"/>
            <ac:spMk id="2" creationId="{9738CCA0-B476-594B-5F18-B3329A21778F}"/>
          </ac:spMkLst>
        </pc:spChg>
        <pc:spChg chg="del">
          <ac:chgData name="Maja Žugaj" userId="0ec65ff906740ff0" providerId="LiveId" clId="{55975C2F-C207-4834-A860-B6A6F3EE90F0}" dt="2022-11-05T18:21:08.093" v="776" actId="931"/>
          <ac:spMkLst>
            <pc:docMk/>
            <pc:sldMk cId="1928262106" sldId="269"/>
            <ac:spMk id="3" creationId="{88581372-1DD6-2ECA-33DC-B3335290B96D}"/>
          </ac:spMkLst>
        </pc:spChg>
        <pc:spChg chg="add del mod">
          <ac:chgData name="Maja Žugaj" userId="0ec65ff906740ff0" providerId="LiveId" clId="{55975C2F-C207-4834-A860-B6A6F3EE90F0}" dt="2022-11-05T18:24:38.846" v="781"/>
          <ac:spMkLst>
            <pc:docMk/>
            <pc:sldMk cId="1928262106" sldId="269"/>
            <ac:spMk id="7" creationId="{B46A8A04-ED77-CCDC-BCEA-262EACE9C0EF}"/>
          </ac:spMkLst>
        </pc:spChg>
        <pc:spChg chg="add del mod">
          <ac:chgData name="Maja Žugaj" userId="0ec65ff906740ff0" providerId="LiveId" clId="{55975C2F-C207-4834-A860-B6A6F3EE90F0}" dt="2022-11-05T18:25:04.051" v="782" actId="931"/>
          <ac:spMkLst>
            <pc:docMk/>
            <pc:sldMk cId="1928262106" sldId="269"/>
            <ac:spMk id="8" creationId="{66673CA9-A9F4-E841-BE30-EF03A03FAC78}"/>
          </ac:spMkLst>
        </pc:spChg>
        <pc:picChg chg="add del mod">
          <ac:chgData name="Maja Žugaj" userId="0ec65ff906740ff0" providerId="LiveId" clId="{55975C2F-C207-4834-A860-B6A6F3EE90F0}" dt="2022-11-05T18:22:02.232" v="780" actId="478"/>
          <ac:picMkLst>
            <pc:docMk/>
            <pc:sldMk cId="1928262106" sldId="269"/>
            <ac:picMk id="5" creationId="{4E272CBB-21E0-990F-54AB-89CF1BCB0580}"/>
          </ac:picMkLst>
        </pc:picChg>
        <pc:picChg chg="add mod">
          <ac:chgData name="Maja Žugaj" userId="0ec65ff906740ff0" providerId="LiveId" clId="{55975C2F-C207-4834-A860-B6A6F3EE90F0}" dt="2022-11-05T18:25:10.363" v="784" actId="1076"/>
          <ac:picMkLst>
            <pc:docMk/>
            <pc:sldMk cId="1928262106" sldId="269"/>
            <ac:picMk id="10" creationId="{BC44542A-4870-788A-13FE-BEF21EB618AB}"/>
          </ac:picMkLst>
        </pc:picChg>
      </pc:sldChg>
      <pc:sldChg chg="addSp delSp modSp new mod modTransition">
        <pc:chgData name="Maja Žugaj" userId="0ec65ff906740ff0" providerId="LiveId" clId="{55975C2F-C207-4834-A860-B6A6F3EE90F0}" dt="2022-11-05T18:59:47.215" v="1288"/>
        <pc:sldMkLst>
          <pc:docMk/>
          <pc:sldMk cId="2668014502" sldId="270"/>
        </pc:sldMkLst>
        <pc:spChg chg="mod">
          <ac:chgData name="Maja Žugaj" userId="0ec65ff906740ff0" providerId="LiveId" clId="{55975C2F-C207-4834-A860-B6A6F3EE90F0}" dt="2022-11-05T18:39:44.420" v="1017"/>
          <ac:spMkLst>
            <pc:docMk/>
            <pc:sldMk cId="2668014502" sldId="270"/>
            <ac:spMk id="2" creationId="{44EDB7B9-2A9C-59DB-BF2C-CDF765B9C22C}"/>
          </ac:spMkLst>
        </pc:spChg>
        <pc:spChg chg="del">
          <ac:chgData name="Maja Žugaj" userId="0ec65ff906740ff0" providerId="LiveId" clId="{55975C2F-C207-4834-A860-B6A6F3EE90F0}" dt="2022-11-05T18:19:17.479" v="764" actId="931"/>
          <ac:spMkLst>
            <pc:docMk/>
            <pc:sldMk cId="2668014502" sldId="270"/>
            <ac:spMk id="3" creationId="{AE424607-49D4-5FC5-102B-DFDD8E824ED8}"/>
          </ac:spMkLst>
        </pc:spChg>
        <pc:spChg chg="add del mod">
          <ac:chgData name="Maja Žugaj" userId="0ec65ff906740ff0" providerId="LiveId" clId="{55975C2F-C207-4834-A860-B6A6F3EE90F0}" dt="2022-11-05T18:20:32.665" v="773" actId="931"/>
          <ac:spMkLst>
            <pc:docMk/>
            <pc:sldMk cId="2668014502" sldId="270"/>
            <ac:spMk id="7" creationId="{0CF1B653-8A80-7474-2615-5A1B7EB6700D}"/>
          </ac:spMkLst>
        </pc:spChg>
        <pc:picChg chg="add del mod">
          <ac:chgData name="Maja Žugaj" userId="0ec65ff906740ff0" providerId="LiveId" clId="{55975C2F-C207-4834-A860-B6A6F3EE90F0}" dt="2022-11-05T18:20:25.866" v="772" actId="478"/>
          <ac:picMkLst>
            <pc:docMk/>
            <pc:sldMk cId="2668014502" sldId="270"/>
            <ac:picMk id="5" creationId="{3B8044FC-0070-F012-C92B-0AB49F2BFA60}"/>
          </ac:picMkLst>
        </pc:picChg>
        <pc:picChg chg="add mod">
          <ac:chgData name="Maja Žugaj" userId="0ec65ff906740ff0" providerId="LiveId" clId="{55975C2F-C207-4834-A860-B6A6F3EE90F0}" dt="2022-11-05T18:20:38.437" v="775" actId="1076"/>
          <ac:picMkLst>
            <pc:docMk/>
            <pc:sldMk cId="2668014502" sldId="270"/>
            <ac:picMk id="9" creationId="{3C1451B4-9F8E-BFDD-E20C-5D9A4CC81B59}"/>
          </ac:picMkLst>
        </pc:picChg>
      </pc:sldChg>
      <pc:sldMasterChg chg="modSldLayout">
        <pc:chgData name="Maja Žugaj" userId="0ec65ff906740ff0" providerId="LiveId" clId="{55975C2F-C207-4834-A860-B6A6F3EE90F0}" dt="2022-11-05T08:20:56.039" v="370"/>
        <pc:sldMasterMkLst>
          <pc:docMk/>
          <pc:sldMasterMk cId="1033078949" sldId="2147483728"/>
        </pc:sldMasterMkLst>
        <pc:sldLayoutChg chg="delSp">
          <pc:chgData name="Maja Žugaj" userId="0ec65ff906740ff0" providerId="LiveId" clId="{55975C2F-C207-4834-A860-B6A6F3EE90F0}" dt="2022-11-05T08:20:56.039" v="370"/>
          <pc:sldLayoutMkLst>
            <pc:docMk/>
            <pc:sldMasterMk cId="1033078949" sldId="2147483728"/>
            <pc:sldLayoutMk cId="553599171" sldId="2147483740"/>
          </pc:sldLayoutMkLst>
          <pc:picChg chg="del">
            <ac:chgData name="Maja Žugaj" userId="0ec65ff906740ff0" providerId="LiveId" clId="{55975C2F-C207-4834-A860-B6A6F3EE90F0}" dt="2022-11-05T08:20:56.039" v="370"/>
            <ac:picMkLst>
              <pc:docMk/>
              <pc:sldMasterMk cId="1033078949" sldId="2147483728"/>
              <pc:sldLayoutMk cId="553599171" sldId="2147483740"/>
              <ac:picMk id="3" creationId="{00000000-0000-0000-0000-000000000000}"/>
            </ac:picMkLst>
          </pc:picChg>
        </pc:sldLayoutChg>
      </pc:sldMasterChg>
      <pc:sldMasterChg chg="modTransition setBg modSldLayout">
        <pc:chgData name="Maja Žugaj" userId="0ec65ff906740ff0" providerId="LiveId" clId="{55975C2F-C207-4834-A860-B6A6F3EE90F0}" dt="2022-11-05T18:59:47.215" v="1288"/>
        <pc:sldMasterMkLst>
          <pc:docMk/>
          <pc:sldMasterMk cId="4142333277" sldId="2147483741"/>
        </pc:sldMasterMkLst>
        <pc:sldLayoutChg chg="modTransition">
          <pc:chgData name="Maja Žugaj" userId="0ec65ff906740ff0" providerId="LiveId" clId="{55975C2F-C207-4834-A860-B6A6F3EE90F0}" dt="2022-11-05T18:59:47.215" v="1288"/>
          <pc:sldLayoutMkLst>
            <pc:docMk/>
            <pc:sldMasterMk cId="4142333277" sldId="2147483741"/>
            <pc:sldLayoutMk cId="2207886111" sldId="2147483742"/>
          </pc:sldLayoutMkLst>
        </pc:sldLayoutChg>
        <pc:sldLayoutChg chg="modTransition">
          <pc:chgData name="Maja Žugaj" userId="0ec65ff906740ff0" providerId="LiveId" clId="{55975C2F-C207-4834-A860-B6A6F3EE90F0}" dt="2022-11-05T18:59:47.215" v="1288"/>
          <pc:sldLayoutMkLst>
            <pc:docMk/>
            <pc:sldMasterMk cId="4142333277" sldId="2147483741"/>
            <pc:sldLayoutMk cId="2705948260" sldId="2147483743"/>
          </pc:sldLayoutMkLst>
        </pc:sldLayoutChg>
        <pc:sldLayoutChg chg="modTransition">
          <pc:chgData name="Maja Žugaj" userId="0ec65ff906740ff0" providerId="LiveId" clId="{55975C2F-C207-4834-A860-B6A6F3EE90F0}" dt="2022-11-05T18:59:47.215" v="1288"/>
          <pc:sldLayoutMkLst>
            <pc:docMk/>
            <pc:sldMasterMk cId="4142333277" sldId="2147483741"/>
            <pc:sldLayoutMk cId="1005488700" sldId="2147483744"/>
          </pc:sldLayoutMkLst>
        </pc:sldLayoutChg>
        <pc:sldLayoutChg chg="modTransition">
          <pc:chgData name="Maja Žugaj" userId="0ec65ff906740ff0" providerId="LiveId" clId="{55975C2F-C207-4834-A860-B6A6F3EE90F0}" dt="2022-11-05T18:59:47.215" v="1288"/>
          <pc:sldLayoutMkLst>
            <pc:docMk/>
            <pc:sldMasterMk cId="4142333277" sldId="2147483741"/>
            <pc:sldLayoutMk cId="1399594959" sldId="2147483745"/>
          </pc:sldLayoutMkLst>
        </pc:sldLayoutChg>
        <pc:sldLayoutChg chg="modTransition">
          <pc:chgData name="Maja Žugaj" userId="0ec65ff906740ff0" providerId="LiveId" clId="{55975C2F-C207-4834-A860-B6A6F3EE90F0}" dt="2022-11-05T18:59:47.215" v="1288"/>
          <pc:sldLayoutMkLst>
            <pc:docMk/>
            <pc:sldMasterMk cId="4142333277" sldId="2147483741"/>
            <pc:sldLayoutMk cId="1666274536" sldId="2147483746"/>
          </pc:sldLayoutMkLst>
        </pc:sldLayoutChg>
        <pc:sldLayoutChg chg="modTransition">
          <pc:chgData name="Maja Žugaj" userId="0ec65ff906740ff0" providerId="LiveId" clId="{55975C2F-C207-4834-A860-B6A6F3EE90F0}" dt="2022-11-05T18:59:47.215" v="1288"/>
          <pc:sldLayoutMkLst>
            <pc:docMk/>
            <pc:sldMasterMk cId="4142333277" sldId="2147483741"/>
            <pc:sldLayoutMk cId="652113906" sldId="2147483747"/>
          </pc:sldLayoutMkLst>
        </pc:sldLayoutChg>
        <pc:sldLayoutChg chg="modTransition">
          <pc:chgData name="Maja Žugaj" userId="0ec65ff906740ff0" providerId="LiveId" clId="{55975C2F-C207-4834-A860-B6A6F3EE90F0}" dt="2022-11-05T18:59:47.215" v="1288"/>
          <pc:sldLayoutMkLst>
            <pc:docMk/>
            <pc:sldMasterMk cId="4142333277" sldId="2147483741"/>
            <pc:sldLayoutMk cId="2640040043" sldId="2147483748"/>
          </pc:sldLayoutMkLst>
        </pc:sldLayoutChg>
        <pc:sldLayoutChg chg="modTransition">
          <pc:chgData name="Maja Žugaj" userId="0ec65ff906740ff0" providerId="LiveId" clId="{55975C2F-C207-4834-A860-B6A6F3EE90F0}" dt="2022-11-05T18:59:47.215" v="1288"/>
          <pc:sldLayoutMkLst>
            <pc:docMk/>
            <pc:sldMasterMk cId="4142333277" sldId="2147483741"/>
            <pc:sldLayoutMk cId="2643035829" sldId="2147483749"/>
          </pc:sldLayoutMkLst>
        </pc:sldLayoutChg>
        <pc:sldLayoutChg chg="modTransition">
          <pc:chgData name="Maja Žugaj" userId="0ec65ff906740ff0" providerId="LiveId" clId="{55975C2F-C207-4834-A860-B6A6F3EE90F0}" dt="2022-11-05T18:59:47.215" v="1288"/>
          <pc:sldLayoutMkLst>
            <pc:docMk/>
            <pc:sldMasterMk cId="4142333277" sldId="2147483741"/>
            <pc:sldLayoutMk cId="2826552986" sldId="2147483750"/>
          </pc:sldLayoutMkLst>
        </pc:sldLayoutChg>
        <pc:sldLayoutChg chg="modTransition">
          <pc:chgData name="Maja Žugaj" userId="0ec65ff906740ff0" providerId="LiveId" clId="{55975C2F-C207-4834-A860-B6A6F3EE90F0}" dt="2022-11-05T18:59:47.215" v="1288"/>
          <pc:sldLayoutMkLst>
            <pc:docMk/>
            <pc:sldMasterMk cId="4142333277" sldId="2147483741"/>
            <pc:sldLayoutMk cId="354363871" sldId="2147483751"/>
          </pc:sldLayoutMkLst>
        </pc:sldLayoutChg>
        <pc:sldLayoutChg chg="modTransition">
          <pc:chgData name="Maja Žugaj" userId="0ec65ff906740ff0" providerId="LiveId" clId="{55975C2F-C207-4834-A860-B6A6F3EE90F0}" dt="2022-11-05T18:59:47.215" v="1288"/>
          <pc:sldLayoutMkLst>
            <pc:docMk/>
            <pc:sldMasterMk cId="4142333277" sldId="2147483741"/>
            <pc:sldLayoutMk cId="3413404775" sldId="2147483752"/>
          </pc:sldLayoutMkLst>
        </pc:sldLayoutChg>
        <pc:sldLayoutChg chg="modTransition">
          <pc:chgData name="Maja Žugaj" userId="0ec65ff906740ff0" providerId="LiveId" clId="{55975C2F-C207-4834-A860-B6A6F3EE90F0}" dt="2022-11-05T18:59:47.215" v="1288"/>
          <pc:sldLayoutMkLst>
            <pc:docMk/>
            <pc:sldMasterMk cId="4142333277" sldId="2147483741"/>
            <pc:sldLayoutMk cId="3317502974" sldId="214748375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2767-CE45-4603-A815-96F85C249CE7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30D-2152-481A-B255-34C70EDF9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8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2767-CE45-4603-A815-96F85C249CE7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30D-2152-481A-B255-34C70EDF9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2767-CE45-4603-A815-96F85C249CE7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30D-2152-481A-B255-34C70EDF9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2767-CE45-4603-A815-96F85C249CE7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30D-2152-481A-B255-34C70EDF9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2767-CE45-4603-A815-96F85C249CE7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30D-2152-481A-B255-34C70EDF9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2767-CE45-4603-A815-96F85C249CE7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30D-2152-481A-B255-34C70EDF9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8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2767-CE45-4603-A815-96F85C249CE7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30D-2152-481A-B255-34C70EDF9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2767-CE45-4603-A815-96F85C249CE7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30D-2152-481A-B255-34C70EDF9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2767-CE45-4603-A815-96F85C249CE7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30D-2152-481A-B255-34C70EDF9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1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2767-CE45-4603-A815-96F85C249CE7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30D-2152-481A-B255-34C70EDF9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0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2767-CE45-4603-A815-96F85C249CE7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30D-2152-481A-B255-34C70EDF9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2767-CE45-4603-A815-96F85C249CE7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30D-2152-481A-B255-34C70EDF9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55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42767-CE45-4603-A815-96F85C249CE7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6130D-2152-481A-B255-34C70EDF9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3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C4DCC1-2594-67F1-4DCC-B94E0F5E1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30" y="3679865"/>
            <a:ext cx="7704175" cy="368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329FF-0A1D-0920-ED9A-19A43D4B0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Book Antiqua" panose="02040602050305030304" pitchFamily="18" charset="0"/>
              </a:rPr>
              <a:t>Effects of the enviormental factors on daily life of children with disabilities and their families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CC647-1732-5BFD-0CC4-826B3308E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91877"/>
            <a:ext cx="9144000" cy="1334278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latin typeface="Book Antiqua" panose="02040602050305030304" pitchFamily="18" charset="0"/>
              </a:rPr>
              <a:t>Students: Lucija Jezernik, Lorena Burčul, Antonia Brajković, Silvija Grahovac</a:t>
            </a:r>
          </a:p>
          <a:p>
            <a:pPr algn="l"/>
            <a:r>
              <a:rPr lang="hr-HR" sz="1800" dirty="0">
                <a:latin typeface="Book Antiqua" panose="02040602050305030304" pitchFamily="18" charset="0"/>
              </a:rPr>
              <a:t>Professor: prof. dr. sc. Ana Opačić</a:t>
            </a:r>
          </a:p>
          <a:p>
            <a:pPr algn="l"/>
            <a:r>
              <a:rPr lang="hr-HR" sz="1800" dirty="0">
                <a:latin typeface="Book Antiqua" panose="02040602050305030304" pitchFamily="18" charset="0"/>
              </a:rPr>
              <a:t>Social work in the comunity, </a:t>
            </a:r>
          </a:p>
          <a:p>
            <a:pPr algn="l"/>
            <a:r>
              <a:rPr lang="hr-HR" sz="1800" dirty="0">
                <a:latin typeface="Book Antiqua" panose="02040602050305030304" pitchFamily="18" charset="0"/>
              </a:rPr>
              <a:t>Study center of social work, </a:t>
            </a:r>
          </a:p>
          <a:p>
            <a:pPr algn="l"/>
            <a:r>
              <a:rPr lang="hr-HR" sz="1800" dirty="0">
                <a:latin typeface="Book Antiqua" panose="02040602050305030304" pitchFamily="18" charset="0"/>
              </a:rPr>
              <a:t>Zagreb Faculty of Law</a:t>
            </a:r>
          </a:p>
        </p:txBody>
      </p:sp>
    </p:spTree>
    <p:extLst>
      <p:ext uri="{BB962C8B-B14F-4D97-AF65-F5344CB8AC3E}">
        <p14:creationId xmlns:p14="http://schemas.microsoft.com/office/powerpoint/2010/main" val="4994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7BE3-7D59-7550-C85E-1497DF85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Public places and state institutions</a:t>
            </a:r>
            <a:endParaRPr lang="en-GB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82855B-EC8E-515C-9E03-4449B84CD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0" y="1765332"/>
            <a:ext cx="5508914" cy="441655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4D9048-B0EC-51CD-BC01-7B74DA568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88" y="1561646"/>
            <a:ext cx="3519974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CEA0-BDAC-706A-9142-F54799E7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Social security and health</a:t>
            </a:r>
            <a:endParaRPr lang="en-GB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CDB424-D6FB-6E3A-BC02-D5EAEA0FD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75" y="1690688"/>
            <a:ext cx="6158204" cy="4618653"/>
          </a:xfrm>
        </p:spPr>
      </p:pic>
    </p:spTree>
    <p:extLst>
      <p:ext uri="{BB962C8B-B14F-4D97-AF65-F5344CB8AC3E}">
        <p14:creationId xmlns:p14="http://schemas.microsoft.com/office/powerpoint/2010/main" val="272544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4351-9A5E-6C7C-5699-96B5C0B3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Education</a:t>
            </a:r>
            <a:endParaRPr lang="en-GB" dirty="0">
              <a:latin typeface="Book Antiqua" panose="0204060205030503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7AD3B5-B66B-7BAC-DF16-67E54CC35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06" y="1537966"/>
            <a:ext cx="7203233" cy="5320034"/>
          </a:xfrm>
        </p:spPr>
      </p:pic>
    </p:spTree>
    <p:extLst>
      <p:ext uri="{BB962C8B-B14F-4D97-AF65-F5344CB8AC3E}">
        <p14:creationId xmlns:p14="http://schemas.microsoft.com/office/powerpoint/2010/main" val="32856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E1CCE2-D315-93E7-4731-66B8F1267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4" y="998030"/>
            <a:ext cx="7659472" cy="524424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7D36A-7F0C-6C23-E36C-978BD118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Free time</a:t>
            </a:r>
            <a:endParaRPr lang="en-GB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CCA0-B476-594B-5F18-B3329A21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Conclusion</a:t>
            </a:r>
            <a:endParaRPr lang="en-GB" dirty="0">
              <a:latin typeface="Book Antiqua" panose="0204060205030503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C44542A-4870-788A-13FE-BEF21EB61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9307" y="1262853"/>
            <a:ext cx="7994893" cy="515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B7B9-2A9C-59DB-BF2C-CDF765B9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Book Antiqua" panose="02040602050305030304" pitchFamily="18" charset="0"/>
              </a:rPr>
              <a:t>THANK YOU FOR YOUR ATTENTION!</a:t>
            </a:r>
            <a:endParaRPr lang="en-GB" dirty="0">
              <a:latin typeface="Book Antiqua" panose="0204060205030503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1451B4-9F8E-BFDD-E20C-5D9A4CC81B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34" y="1924871"/>
            <a:ext cx="8077332" cy="3866330"/>
          </a:xfrm>
        </p:spPr>
      </p:pic>
    </p:spTree>
    <p:extLst>
      <p:ext uri="{BB962C8B-B14F-4D97-AF65-F5344CB8AC3E}">
        <p14:creationId xmlns:p14="http://schemas.microsoft.com/office/powerpoint/2010/main" val="26680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FEC411-0B1F-43F3-905D-A961318CF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44" y="3188949"/>
            <a:ext cx="7665188" cy="3669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E32BD-1164-4626-F655-08CDC735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Contents table: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62B3C-A84E-898D-AEF7-961B9A853C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Children with disabilities</a:t>
            </a:r>
          </a:p>
          <a:p>
            <a:r>
              <a:rPr lang="hr-HR" dirty="0">
                <a:latin typeface="Book Antiqua" panose="02040602050305030304" pitchFamily="18" charset="0"/>
              </a:rPr>
              <a:t>City of Zagreb, Croatia</a:t>
            </a:r>
          </a:p>
          <a:p>
            <a:r>
              <a:rPr lang="hr-HR" dirty="0">
                <a:latin typeface="Book Antiqua" panose="02040602050305030304" pitchFamily="18" charset="0"/>
              </a:rPr>
              <a:t>City of Zagreb, Lower town</a:t>
            </a:r>
          </a:p>
          <a:p>
            <a:r>
              <a:rPr lang="hr-HR" dirty="0">
                <a:latin typeface="Book Antiqua" panose="02040602050305030304" pitchFamily="18" charset="0"/>
              </a:rPr>
              <a:t>Traffic and transportation</a:t>
            </a:r>
          </a:p>
          <a:p>
            <a:r>
              <a:rPr lang="hr-HR" dirty="0">
                <a:latin typeface="Book Antiqua" panose="02040602050305030304" pitchFamily="18" charset="0"/>
              </a:rPr>
              <a:t>Noise and light pollution</a:t>
            </a:r>
          </a:p>
          <a:p>
            <a:r>
              <a:rPr lang="hr-HR" dirty="0">
                <a:latin typeface="Book Antiqua" panose="02040602050305030304" pitchFamily="18" charset="0"/>
              </a:rPr>
              <a:t>Earthquake and flood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C6EB4-D118-C283-A97F-9EDD669A1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Public places and state institutions</a:t>
            </a:r>
          </a:p>
          <a:p>
            <a:r>
              <a:rPr lang="hr-HR" dirty="0">
                <a:latin typeface="Book Antiqua" panose="02040602050305030304" pitchFamily="18" charset="0"/>
              </a:rPr>
              <a:t>Social security and health</a:t>
            </a:r>
          </a:p>
          <a:p>
            <a:r>
              <a:rPr lang="hr-HR" dirty="0">
                <a:latin typeface="Book Antiqua" panose="02040602050305030304" pitchFamily="18" charset="0"/>
              </a:rPr>
              <a:t>Education</a:t>
            </a:r>
          </a:p>
          <a:p>
            <a:r>
              <a:rPr lang="hr-HR" dirty="0">
                <a:latin typeface="Book Antiqua" panose="02040602050305030304" pitchFamily="18" charset="0"/>
              </a:rPr>
              <a:t>Free time</a:t>
            </a:r>
          </a:p>
          <a:p>
            <a:r>
              <a:rPr lang="hr-HR" dirty="0">
                <a:latin typeface="Book Antiqua" panose="02040602050305030304" pitchFamily="18" charset="0"/>
              </a:rPr>
              <a:t>Conclusion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49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7AEC-531C-B5CA-4A65-6B879FB4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Children with disabilities</a:t>
            </a:r>
            <a:endParaRPr lang="en-GB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2861C6-273A-E3D3-C7EA-C1786DBD0E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323441"/>
            <a:ext cx="5367839" cy="5367839"/>
          </a:xfrm>
        </p:spPr>
      </p:pic>
    </p:spTree>
    <p:extLst>
      <p:ext uri="{BB962C8B-B14F-4D97-AF65-F5344CB8AC3E}">
        <p14:creationId xmlns:p14="http://schemas.microsoft.com/office/powerpoint/2010/main" val="16546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618C-3FC7-F52E-FD68-CAF5D13D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City of Zagreb, Croatia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A09AD-F80E-EF4A-FA3D-46D686A785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Croatia on a map of Europe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F45859-1182-BCB9-EF14-99245B32A1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Zagreb on a map of Croatia</a:t>
            </a:r>
            <a:endParaRPr lang="en-GB" dirty="0">
              <a:latin typeface="Book Antiqua" panose="0204060205030503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99E66E-91DA-2CE5-2796-EFF30AF91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711482"/>
            <a:ext cx="5419689" cy="2579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FCC49-7284-DD18-21F3-DF270622E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13" y="2501900"/>
            <a:ext cx="3933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6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F5C1-C279-6E95-FAFD-A97D4E06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City of Zagreb, Lower town</a:t>
            </a:r>
            <a:endParaRPr lang="en-GB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015BF1-C3B1-AD9F-0507-643C73C3D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07" y="1825625"/>
            <a:ext cx="3967785" cy="4351338"/>
          </a:xfrm>
        </p:spPr>
      </p:pic>
    </p:spTree>
    <p:extLst>
      <p:ext uri="{BB962C8B-B14F-4D97-AF65-F5344CB8AC3E}">
        <p14:creationId xmlns:p14="http://schemas.microsoft.com/office/powerpoint/2010/main" val="2320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D76E8-1657-7225-C716-E89B9C81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Traffic and transportation</a:t>
            </a:r>
            <a:endParaRPr lang="en-GB" dirty="0">
              <a:latin typeface="Book Antiqua" panose="02040602050305030304" pitchFamily="18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A3FBCD1-E486-033B-4FDE-FC086D1BF2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1" y="1572207"/>
            <a:ext cx="3409463" cy="4545951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77A1E5F-7A11-222E-1EC6-148633F19E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72" y="1572207"/>
            <a:ext cx="3453892" cy="460519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008754-BE71-5AFB-9AAD-A144CEF01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77" y="1572209"/>
            <a:ext cx="3453892" cy="46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E75B84-5378-067B-DA43-472F6D230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656" y="1790700"/>
            <a:ext cx="6381750" cy="4151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39AD58-ED0A-0F2F-F7C4-E0B5F2CB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Noise and light pollution</a:t>
            </a:r>
            <a:endParaRPr lang="en-GB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71C50A-46F8-56D8-F694-A34AED867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69068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105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B1084E-3546-43EB-F71C-AC60828AB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70" y="1354785"/>
            <a:ext cx="9591660" cy="5503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8CA29-0274-3687-649F-65EFA871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Earthquake and flood 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1004324-0499-DF6E-8F97-5E48D5528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3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C1343-666B-1744-B751-256792B1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Book Antiqua" panose="02040602050305030304" pitchFamily="18" charset="0"/>
              </a:rPr>
              <a:t>Earthquake and flood</a:t>
            </a:r>
            <a:endParaRPr lang="en-GB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BDFA8B-5D21-0122-2314-A2A9723C1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1" y="1742006"/>
            <a:ext cx="326350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A4C808-86E9-4AEF-B065-CBD12A950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93" y="1742005"/>
            <a:ext cx="3263504" cy="4351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8AC99B-9CDC-B714-4A86-2F19F42DD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09" y="1742005"/>
            <a:ext cx="3263504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152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Office Theme</vt:lpstr>
      <vt:lpstr>Effects of the enviormental factors on daily life of children with disabilities and their families</vt:lpstr>
      <vt:lpstr>Contents table:</vt:lpstr>
      <vt:lpstr>Children with disabilities</vt:lpstr>
      <vt:lpstr>City of Zagreb, Croatia</vt:lpstr>
      <vt:lpstr>City of Zagreb, Lower town</vt:lpstr>
      <vt:lpstr>Traffic and transportation</vt:lpstr>
      <vt:lpstr>Noise and light pollution</vt:lpstr>
      <vt:lpstr>Earthquake and flood </vt:lpstr>
      <vt:lpstr>Earthquake and flood</vt:lpstr>
      <vt:lpstr>Public places and state institutions</vt:lpstr>
      <vt:lpstr>Social security and health</vt:lpstr>
      <vt:lpstr>Education</vt:lpstr>
      <vt:lpstr>Free time</vt:lpstr>
      <vt:lpstr>Conclusion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the enviormental factors on daily life of children with disabilities and their families</dc:title>
  <dc:creator>Maja Žugaj</dc:creator>
  <cp:lastModifiedBy>Maja Žugaj</cp:lastModifiedBy>
  <cp:revision>1</cp:revision>
  <dcterms:created xsi:type="dcterms:W3CDTF">2022-11-05T07:09:23Z</dcterms:created>
  <dcterms:modified xsi:type="dcterms:W3CDTF">2022-11-07T06:57:16Z</dcterms:modified>
</cp:coreProperties>
</file>