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A22EC-CC7F-4182-9D27-4AF407DA3D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67EAB6-8538-4D89-8BCB-C2C335387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8DF62-17A4-4549-BE60-C3B431603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229A5-45CF-47F2-8967-669DC631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969A1-52B7-4001-94E6-B59D482FD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107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C1ADB-2A27-4A3D-BFE1-CF0834C24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BACE9-B6B6-4B41-ABF1-510281246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88994-D251-4F70-A8A0-AD477EB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0FAFC-5ABB-4ABC-AFCF-9B5995E8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F5EE4-7ADA-4893-8298-19B2B5B5C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351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DF6899-CDD2-468B-84D3-8BFF2D2139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5F6DF3-4FC6-4380-B208-9E1946500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9CBDF-857A-4C58-8047-ADAC06FA3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D22C1-C4EF-4492-85AB-4B3F74B10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0F261-033D-4944-B825-AF1F1BF2B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188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A08E6-EA80-422A-A1BC-0A9A10CEA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234E7-CE63-433C-A2AF-6EF0E46FF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0C1FE-2241-4A86-9DA0-7289E831A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9FB4D-2E8A-4EF4-B478-7AD63BBBB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AA08B-B2B1-47D5-8ED4-A1E1B1335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368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F105F-1306-4A9C-BC1A-44A5956CC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7FF1D-02E9-471A-8E71-930570961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A6DDA-0CDE-4153-B4D7-B38C79A86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E9CE6-0493-45F2-9446-FD0BFF1B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13D5F-BC34-416E-870C-6C03D3AA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524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8E065-6ECA-414F-87F8-FF3F7E0C9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D3F72-003F-4D02-8495-EDF6FB3B8E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DE46B-368D-4455-ADBA-67A94780E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60952-37D4-4092-AFB8-88D1C10B3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9D5E4-B133-4204-834E-106092EDE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A89AE-4ED6-4DC0-B71A-0C05042C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614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76CE2-FAE1-40E3-8C49-14554FA96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0A13E5-E6F6-427F-8496-92A0712DB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0B7E9-8E57-4025-838C-B8C70B38F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98028F-1A9F-4FBD-B40E-8F84C230C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3E7496-EFE8-4642-94C0-9733EF7016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7EA328-5236-4409-B8AB-A6799666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23A40F-830D-432A-AFCB-18BD265D6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1B334E-FFE9-490D-9866-BADB86FA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112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0683-D5FF-4A1E-8AF6-395DE6296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24DB6B-5012-4663-BCE1-5AD1FE31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7B3B55-1C25-42F3-B11E-7592B5EC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8E9B29-23A2-496D-B6A5-F08D72A18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592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939C1E-FCA0-4B68-B8A1-7667CA9B8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E229BE-5EF7-4224-A74E-3C360038F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EDEEA-8211-4E21-A801-841EFC5E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429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A86D-3EBE-45C2-81E2-5F590777A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E9361-AEDD-431C-ACC3-19167BC14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5E70E4-3543-430C-AA6B-B206E0732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00838-976E-48C1-9222-72B16E7D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BE59C-DA94-429F-91AF-6CA9C7C22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20B8E-FB75-4B27-9DC6-A045B917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464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FA944-89F4-4B76-9A05-EFEC5850E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316AB5-B0B8-4E38-9722-C9E011682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FCE4A-A606-4E39-9CC2-BD82056C2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96351-56BB-4CBB-84EF-A7B8C4FBA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5DC5A0-8E14-4CFE-A9A0-CF26536D9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3C152-C261-434C-B964-C7229EF37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917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5EC2CB-1C29-4BB0-8B39-89317D70D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63AFB-7EE2-47A3-AEB6-9F974F0B8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9FC09-F885-41CB-B5DE-FCCE4B9C5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55E6-FF4C-4165-8C5E-56BFB2688E2C}" type="datetimeFigureOut">
              <a:rPr lang="hr-HR" smtClean="0"/>
              <a:t>26.1.2022.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4C2E2-A3B8-4F3D-B5D3-652705EB0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2EEDB-EE65-4D84-984F-09D3F8D2D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3C740-7FD3-4FF5-B1E5-D17B506154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53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9595E13-BE04-46EE-8199-FD65C008F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5132"/>
            <a:ext cx="12192000" cy="52477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421D32-4353-4D01-96C7-DE3C52E7E748}"/>
              </a:ext>
            </a:extLst>
          </p:cNvPr>
          <p:cNvSpPr txBox="1"/>
          <p:nvPr/>
        </p:nvSpPr>
        <p:spPr>
          <a:xfrm>
            <a:off x="401874" y="1305341"/>
            <a:ext cx="30457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Što je urbani toplinski otok?</a:t>
            </a:r>
          </a:p>
          <a:p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Urbani toplinski otok je urbano područje koje zbog negativnih posljedica urbanizacije ima višu temperaturu od okolnih područja.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Efekt urbanog toplinskog otoka narušava kvalitetu života svih stanovnika, no za ranjive skupine poput starijih osoba i kroničnih bolesnika njegov utjecaj može biti fatalan.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C867AF-0F88-4F9C-81F0-61817BEF4FF7}"/>
              </a:ext>
            </a:extLst>
          </p:cNvPr>
          <p:cNvSpPr txBox="1"/>
          <p:nvPr/>
        </p:nvSpPr>
        <p:spPr>
          <a:xfrm>
            <a:off x="8227905" y="1305341"/>
            <a:ext cx="39640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/>
              <a:t>Što mogu napraviti?</a:t>
            </a:r>
          </a:p>
          <a:p>
            <a:pPr algn="ctr"/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Informiraj se o ekološkim rizicima i klimatskim promjenama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Pruži potporu borcima za bolje sutra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Pridruži se promjeni ili sam potakni promjenu koju želiš vidjeti u društvu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Čuvaj bogatstva svoje lokalne zajednice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Pomozi ranjivoj skupini kada ti se pruži prilika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Prati preporuke HZJZ tijekom ekstremnih vrućina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Prenesi stečeno znanje svojim bližnjima</a:t>
            </a:r>
          </a:p>
          <a:p>
            <a:endParaRPr lang="hr-H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2C64E8-B3BB-437F-B1EE-F4CDFE812ED1}"/>
              </a:ext>
            </a:extLst>
          </p:cNvPr>
          <p:cNvSpPr txBox="1"/>
          <p:nvPr/>
        </p:nvSpPr>
        <p:spPr>
          <a:xfrm>
            <a:off x="2116665" y="6171912"/>
            <a:ext cx="795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dirty="0"/>
              <a:t>Edukativna radionica „Urbani toplinski otoci u Dugavama”</a:t>
            </a:r>
          </a:p>
          <a:p>
            <a:pPr algn="ctr"/>
            <a:r>
              <a:rPr lang="hr-HR" sz="1200" dirty="0"/>
              <a:t>Studentice studijskog centra socijalnog rada</a:t>
            </a:r>
          </a:p>
          <a:p>
            <a:pPr algn="ctr"/>
            <a:r>
              <a:rPr lang="hr-HR" sz="1200" dirty="0"/>
              <a:t>22. s</a:t>
            </a:r>
            <a:r>
              <a:rPr lang="hr-HR" sz="1200"/>
              <a:t>iječnja </a:t>
            </a:r>
            <a:r>
              <a:rPr lang="hr-HR" sz="1200" dirty="0"/>
              <a:t>2022., Zagreb</a:t>
            </a:r>
          </a:p>
        </p:txBody>
      </p:sp>
    </p:spTree>
    <p:extLst>
      <p:ext uri="{BB962C8B-B14F-4D97-AF65-F5344CB8AC3E}">
        <p14:creationId xmlns:p14="http://schemas.microsoft.com/office/powerpoint/2010/main" val="3090097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124</Words>
  <Application>Microsoft Office PowerPoint</Application>
  <PresentationFormat>Široki zaslon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Theme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Nepoznati korisnik</cp:lastModifiedBy>
  <cp:revision>3</cp:revision>
  <dcterms:created xsi:type="dcterms:W3CDTF">2022-01-24T15:16:02Z</dcterms:created>
  <dcterms:modified xsi:type="dcterms:W3CDTF">2022-01-26T15:09:20Z</dcterms:modified>
</cp:coreProperties>
</file>