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A22EC-CC7F-4182-9D27-4AF407DA3D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67EAB6-8538-4D89-8BCB-C2C335387B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E8DF62-17A4-4549-BE60-C3B431603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55E6-FF4C-4165-8C5E-56BFB2688E2C}" type="datetimeFigureOut">
              <a:rPr lang="hr-HR" smtClean="0"/>
              <a:t>26.1.2022.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8229A5-45CF-47F2-8967-669DC6317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0969A1-52B7-4001-94E6-B59D482FD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3C740-7FD3-4FF5-B1E5-D17B5061548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41076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C1ADB-2A27-4A3D-BFE1-CF0834C24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8BACE9-B6B6-4B41-ABF1-510281246E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E88994-D251-4F70-A8A0-AD477EB1A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55E6-FF4C-4165-8C5E-56BFB2688E2C}" type="datetimeFigureOut">
              <a:rPr lang="hr-HR" smtClean="0"/>
              <a:t>26.1.2022.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C0FAFC-5ABB-4ABC-AFCF-9B5995E80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6F5EE4-7ADA-4893-8298-19B2B5B5C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3C740-7FD3-4FF5-B1E5-D17B5061548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83513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DF6899-CDD2-468B-84D3-8BFF2D2139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5F6DF3-4FC6-4380-B208-9E19465001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E9CBDF-857A-4C58-8047-ADAC06FA3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55E6-FF4C-4165-8C5E-56BFB2688E2C}" type="datetimeFigureOut">
              <a:rPr lang="hr-HR" smtClean="0"/>
              <a:t>26.1.2022.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BD22C1-C4EF-4492-85AB-4B3F74B10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E0F261-033D-4944-B825-AF1F1BF2B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3C740-7FD3-4FF5-B1E5-D17B5061548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91886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A08E6-EA80-422A-A1BC-0A9A10CEA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F234E7-CE63-433C-A2AF-6EF0E46FF0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00C1FE-2241-4A86-9DA0-7289E831A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55E6-FF4C-4165-8C5E-56BFB2688E2C}" type="datetimeFigureOut">
              <a:rPr lang="hr-HR" smtClean="0"/>
              <a:t>26.1.2022.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39FB4D-2E8A-4EF4-B478-7AD63BBBB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AAA08B-B2B1-47D5-8ED4-A1E1B1335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3C740-7FD3-4FF5-B1E5-D17B5061548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93681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F105F-1306-4A9C-BC1A-44A5956CC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57FF1D-02E9-471A-8E71-9305709619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9A6DDA-0CDE-4153-B4D7-B38C79A86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55E6-FF4C-4165-8C5E-56BFB2688E2C}" type="datetimeFigureOut">
              <a:rPr lang="hr-HR" smtClean="0"/>
              <a:t>26.1.2022.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EE9CE6-0493-45F2-9446-FD0BFF1BE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E13D5F-BC34-416E-870C-6C03D3AAA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3C740-7FD3-4FF5-B1E5-D17B5061548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65246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8E065-6ECA-414F-87F8-FF3F7E0C9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1D3F72-003F-4D02-8495-EDF6FB3B8E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0DE46B-368D-4455-ADBA-67A94780ED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F60952-37D4-4092-AFB8-88D1C10B3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55E6-FF4C-4165-8C5E-56BFB2688E2C}" type="datetimeFigureOut">
              <a:rPr lang="hr-HR" smtClean="0"/>
              <a:t>26.1.2022.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A9D5E4-B133-4204-834E-106092EDE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3A89AE-4ED6-4DC0-B71A-0C05042C0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3C740-7FD3-4FF5-B1E5-D17B5061548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06140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76CE2-FAE1-40E3-8C49-14554FA96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0A13E5-E6F6-427F-8496-92A0712DB9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F0B7E9-8E57-4025-838C-B8C70B38FE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98028F-1A9F-4FBD-B40E-8F84C230C5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3E7496-EFE8-4642-94C0-9733EF7016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7EA328-5236-4409-B8AB-A67996660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55E6-FF4C-4165-8C5E-56BFB2688E2C}" type="datetimeFigureOut">
              <a:rPr lang="hr-HR" smtClean="0"/>
              <a:t>26.1.2022.</a:t>
            </a:fld>
            <a:endParaRPr lang="hr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23A40F-830D-432A-AFCB-18BD265D6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1B334E-FFE9-490D-9866-BADB86FA1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3C740-7FD3-4FF5-B1E5-D17B5061548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91124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30683-D5FF-4A1E-8AF6-395DE6296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24DB6B-5012-4663-BCE1-5AD1FE314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55E6-FF4C-4165-8C5E-56BFB2688E2C}" type="datetimeFigureOut">
              <a:rPr lang="hr-HR" smtClean="0"/>
              <a:t>26.1.2022.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7B3B55-1C25-42F3-B11E-7592B5EC2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8E9B29-23A2-496D-B6A5-F08D72A18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3C740-7FD3-4FF5-B1E5-D17B5061548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55922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939C1E-FCA0-4B68-B8A1-7667CA9B8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55E6-FF4C-4165-8C5E-56BFB2688E2C}" type="datetimeFigureOut">
              <a:rPr lang="hr-HR" smtClean="0"/>
              <a:t>26.1.2022.</a:t>
            </a:fld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E229BE-5EF7-4224-A74E-3C360038F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DEDEEA-8211-4E21-A801-841EFC5EB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3C740-7FD3-4FF5-B1E5-D17B5061548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94291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3A86D-3EBE-45C2-81E2-5F590777A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E9361-AEDD-431C-ACC3-19167BC14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5E70E4-3543-430C-AA6B-B206E0732F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B00838-976E-48C1-9222-72B16E7D0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55E6-FF4C-4165-8C5E-56BFB2688E2C}" type="datetimeFigureOut">
              <a:rPr lang="hr-HR" smtClean="0"/>
              <a:t>26.1.2022.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9BE59C-DA94-429F-91AF-6CA9C7C22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E20B8E-FB75-4B27-9DC6-A045B917D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3C740-7FD3-4FF5-B1E5-D17B5061548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44643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FA944-89F4-4B76-9A05-EFEC5850E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316AB5-B0B8-4E38-9722-C9E0116827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FFCE4A-A606-4E39-9CC2-BD82056C2D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F96351-56BB-4CBB-84EF-A7B8C4FBA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55E6-FF4C-4165-8C5E-56BFB2688E2C}" type="datetimeFigureOut">
              <a:rPr lang="hr-HR" smtClean="0"/>
              <a:t>26.1.2022.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5DC5A0-8E14-4CFE-A9A0-CF26536D9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33C152-C261-434C-B964-C7229EF37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3C740-7FD3-4FF5-B1E5-D17B5061548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49171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5EC2CB-1C29-4BB0-8B39-89317D70D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663AFB-7EE2-47A3-AEB6-9F974F0B8B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39FC09-F885-41CB-B5DE-FCCE4B9C52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655E6-FF4C-4165-8C5E-56BFB2688E2C}" type="datetimeFigureOut">
              <a:rPr lang="hr-HR" smtClean="0"/>
              <a:t>26.1.2022.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54C2E2-A3B8-4F3D-B5D3-652705EB0F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12EEDB-EE65-4D84-984F-09D3F8D2D7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3C740-7FD3-4FF5-B1E5-D17B5061548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3534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89595E13-BE04-46EE-8199-FD65C008F9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05132"/>
            <a:ext cx="12192000" cy="524773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B421D32-4353-4D01-96C7-DE3C52E7E748}"/>
              </a:ext>
            </a:extLst>
          </p:cNvPr>
          <p:cNvSpPr txBox="1"/>
          <p:nvPr/>
        </p:nvSpPr>
        <p:spPr>
          <a:xfrm>
            <a:off x="401874" y="1305341"/>
            <a:ext cx="304576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/>
              <a:t>Što je urbani toplinski otok?</a:t>
            </a:r>
          </a:p>
          <a:p>
            <a:endParaRPr lang="hr-H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/>
              <a:t>Urbani toplinski otok je urbano područje koje zbog negativnih posljedica urbanizacije ima višu temperaturu od okolnih područja.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/>
              <a:t>Efekt urbanog toplinskog otoka narušava kvalitetu života svih stanovnika, no za ranjive skupine poput starijih osoba i kroničnih bolesnika njegov utjecaj može biti fatalan.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BC867AF-0F88-4F9C-81F0-61817BEF4FF7}"/>
              </a:ext>
            </a:extLst>
          </p:cNvPr>
          <p:cNvSpPr txBox="1"/>
          <p:nvPr/>
        </p:nvSpPr>
        <p:spPr>
          <a:xfrm>
            <a:off x="8227905" y="1305341"/>
            <a:ext cx="396409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b="1" dirty="0"/>
              <a:t>Što mogu napraviti?</a:t>
            </a:r>
          </a:p>
          <a:p>
            <a:pPr algn="ctr"/>
            <a:endParaRPr lang="hr-HR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r-HR" dirty="0"/>
              <a:t>Informiraj se o ekološkim rizicima i klimatskim promjenama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r-HR" dirty="0"/>
              <a:t>Pruži potporu borcima za bolje sutra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r-HR" dirty="0"/>
              <a:t>Pridruži se promjeni ili sam potakni promjenu koju želiš vidjeti u društvu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r-HR" dirty="0"/>
              <a:t>Čuvaj bogatstva svoje lokalne zajednice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r-HR" dirty="0"/>
              <a:t>Pomozi ranjivoj skupini kada ti se pruži prilika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r-HR" dirty="0"/>
              <a:t>Prati preporuke HZJZ tijekom ekstremnih vrućina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r-HR" dirty="0"/>
              <a:t>Prenesi stečeno znanje svojim bližnjima</a:t>
            </a:r>
          </a:p>
          <a:p>
            <a:endParaRPr lang="hr-HR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E2C64E8-B3BB-437F-B1EE-F4CDFE812ED1}"/>
              </a:ext>
            </a:extLst>
          </p:cNvPr>
          <p:cNvSpPr txBox="1"/>
          <p:nvPr/>
        </p:nvSpPr>
        <p:spPr>
          <a:xfrm>
            <a:off x="2116665" y="6171912"/>
            <a:ext cx="79586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200" dirty="0"/>
              <a:t>Edukativna radionica „Urbani toplinski otoci u Dugavama”</a:t>
            </a:r>
          </a:p>
          <a:p>
            <a:pPr algn="ctr"/>
            <a:r>
              <a:rPr lang="hr-HR" sz="1200" dirty="0"/>
              <a:t>Studentice studijskog centra socijalnog rada</a:t>
            </a:r>
          </a:p>
          <a:p>
            <a:pPr algn="ctr"/>
            <a:r>
              <a:rPr lang="hr-HR" sz="1200" dirty="0"/>
              <a:t>22. s</a:t>
            </a:r>
            <a:r>
              <a:rPr lang="hr-HR" sz="1200"/>
              <a:t>iječnja </a:t>
            </a:r>
            <a:r>
              <a:rPr lang="hr-HR" sz="1200" dirty="0"/>
              <a:t>2022., Zagreb</a:t>
            </a:r>
          </a:p>
        </p:txBody>
      </p:sp>
    </p:spTree>
    <p:extLst>
      <p:ext uri="{BB962C8B-B14F-4D97-AF65-F5344CB8AC3E}">
        <p14:creationId xmlns:p14="http://schemas.microsoft.com/office/powerpoint/2010/main" val="3090097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124</Words>
  <Application>Microsoft Office PowerPoint</Application>
  <PresentationFormat>Široki zaslon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2" baseType="lpstr">
      <vt:lpstr>Office Theme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Nepoznati korisnik</cp:lastModifiedBy>
  <cp:revision>3</cp:revision>
  <dcterms:created xsi:type="dcterms:W3CDTF">2022-01-24T15:16:02Z</dcterms:created>
  <dcterms:modified xsi:type="dcterms:W3CDTF">2022-01-26T15:09:20Z</dcterms:modified>
</cp:coreProperties>
</file>